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992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748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660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2165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1531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21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76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451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9917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356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730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3FDF7-8E3A-4A12-BA9D-5B7411362876}" type="datetimeFigureOut">
              <a:rPr lang="pl-PL" smtClean="0"/>
              <a:t>17.10.2025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7E45D-E899-4FC8-B97F-614B7C4318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8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i="1" dirty="0"/>
              <a:t>-ING </a:t>
            </a:r>
            <a:r>
              <a:rPr lang="pl-PL" dirty="0"/>
              <a:t>FORM and INFINITIVE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707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/>
              <a:t>-ING </a:t>
            </a:r>
            <a:r>
              <a:rPr lang="pl-PL" dirty="0"/>
              <a:t>FORM and INFINITIVE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/>
              <a:t>1. </a:t>
            </a:r>
            <a:r>
              <a:rPr lang="pl-PL" sz="2800" dirty="0" err="1"/>
              <a:t>After</a:t>
            </a:r>
            <a:r>
              <a:rPr lang="pl-PL" sz="2800" dirty="0"/>
              <a:t> </a:t>
            </a:r>
            <a:r>
              <a:rPr lang="pl-PL" sz="2800" dirty="0" err="1"/>
              <a:t>certain</a:t>
            </a:r>
            <a:r>
              <a:rPr lang="pl-PL" sz="2800" dirty="0"/>
              <a:t> </a:t>
            </a:r>
            <a:r>
              <a:rPr lang="pl-PL" sz="2800" dirty="0" err="1"/>
              <a:t>verbs</a:t>
            </a:r>
            <a:r>
              <a:rPr lang="pl-PL" sz="2800" dirty="0"/>
              <a:t> we </a:t>
            </a:r>
            <a:r>
              <a:rPr lang="pl-PL" sz="2800" dirty="0" err="1"/>
              <a:t>use</a:t>
            </a:r>
            <a:r>
              <a:rPr lang="pl-PL" sz="2800" dirty="0"/>
              <a:t> the </a:t>
            </a:r>
            <a:r>
              <a:rPr lang="pl-PL" sz="2800" b="1" dirty="0"/>
              <a:t>–</a:t>
            </a:r>
            <a:r>
              <a:rPr lang="pl-PL" sz="2800" b="1" dirty="0" err="1"/>
              <a:t>ing</a:t>
            </a:r>
            <a:r>
              <a:rPr lang="pl-PL" sz="2800" b="1" dirty="0"/>
              <a:t> form</a:t>
            </a:r>
            <a:r>
              <a:rPr lang="pl-PL" sz="2800" dirty="0"/>
              <a:t>, and </a:t>
            </a:r>
            <a:r>
              <a:rPr lang="pl-PL" sz="2800" dirty="0" err="1"/>
              <a:t>after</a:t>
            </a:r>
            <a:r>
              <a:rPr lang="pl-PL" sz="2800" dirty="0"/>
              <a:t> </a:t>
            </a:r>
            <a:r>
              <a:rPr lang="pl-PL" sz="2800" dirty="0" err="1"/>
              <a:t>other</a:t>
            </a:r>
            <a:r>
              <a:rPr lang="pl-PL" sz="2800" dirty="0"/>
              <a:t> </a:t>
            </a:r>
            <a:r>
              <a:rPr lang="pl-PL" sz="2800" dirty="0" err="1"/>
              <a:t>verbs</a:t>
            </a:r>
            <a:r>
              <a:rPr lang="pl-PL" sz="2800" dirty="0"/>
              <a:t> we </a:t>
            </a:r>
            <a:r>
              <a:rPr lang="pl-PL" sz="2800" dirty="0" err="1"/>
              <a:t>use</a:t>
            </a:r>
            <a:r>
              <a:rPr lang="pl-PL" sz="2800" dirty="0"/>
              <a:t> </a:t>
            </a:r>
            <a:r>
              <a:rPr lang="pl-PL" sz="2800" b="1" dirty="0"/>
              <a:t>the </a:t>
            </a:r>
            <a:r>
              <a:rPr lang="pl-PL" sz="2800" b="1" dirty="0" err="1"/>
              <a:t>infinitive</a:t>
            </a:r>
            <a:r>
              <a:rPr lang="pl-PL" sz="2800" dirty="0"/>
              <a:t>,</a:t>
            </a:r>
            <a:br>
              <a:rPr lang="pl-PL" sz="2800" dirty="0"/>
            </a:br>
            <a:endParaRPr lang="pl-PL" sz="2800" dirty="0"/>
          </a:p>
          <a:p>
            <a:pPr marL="0" indent="0">
              <a:buNone/>
            </a:pPr>
            <a:r>
              <a:rPr lang="pl-PL" sz="2800" dirty="0"/>
              <a:t>2. </a:t>
            </a:r>
            <a:r>
              <a:rPr lang="pl-PL" sz="2800" dirty="0" err="1"/>
              <a:t>Sometimes</a:t>
            </a:r>
            <a:r>
              <a:rPr lang="pl-PL" sz="2800" dirty="0"/>
              <a:t> we </a:t>
            </a:r>
            <a:r>
              <a:rPr lang="pl-PL" sz="2800" dirty="0" err="1"/>
              <a:t>can</a:t>
            </a:r>
            <a:r>
              <a:rPr lang="pl-PL" sz="2800" dirty="0"/>
              <a:t> </a:t>
            </a:r>
            <a:r>
              <a:rPr lang="pl-PL" sz="2800" dirty="0" err="1"/>
              <a:t>use</a:t>
            </a:r>
            <a:r>
              <a:rPr lang="pl-PL" sz="2800" dirty="0"/>
              <a:t> </a:t>
            </a:r>
            <a:r>
              <a:rPr lang="pl-PL" sz="2800" b="1" dirty="0" err="1"/>
              <a:t>either</a:t>
            </a:r>
            <a:r>
              <a:rPr lang="pl-PL" sz="2800" b="1" dirty="0"/>
              <a:t> form </a:t>
            </a:r>
            <a:r>
              <a:rPr lang="pl-PL" sz="2800" dirty="0"/>
              <a:t>and </a:t>
            </a:r>
            <a:r>
              <a:rPr lang="pl-PL" sz="2800" dirty="0" err="1"/>
              <a:t>there</a:t>
            </a:r>
            <a:r>
              <a:rPr lang="pl-PL" sz="2800" dirty="0"/>
              <a:t> </a:t>
            </a:r>
            <a:r>
              <a:rPr lang="pl-PL" sz="2800" dirty="0" err="1"/>
              <a:t>is</a:t>
            </a:r>
            <a:r>
              <a:rPr lang="pl-PL" sz="2800" dirty="0"/>
              <a:t> </a:t>
            </a:r>
            <a:br>
              <a:rPr lang="pl-PL" sz="2800" dirty="0"/>
            </a:br>
            <a:r>
              <a:rPr lang="pl-PL" sz="2800" b="1" dirty="0"/>
              <a:t>no </a:t>
            </a:r>
            <a:r>
              <a:rPr lang="pl-PL" sz="2800" b="1" dirty="0" err="1"/>
              <a:t>change</a:t>
            </a:r>
            <a:r>
              <a:rPr lang="pl-PL" sz="2800" b="1" dirty="0"/>
              <a:t> </a:t>
            </a:r>
            <a:r>
              <a:rPr lang="pl-PL" sz="2800" dirty="0"/>
              <a:t>in </a:t>
            </a:r>
            <a:r>
              <a:rPr lang="pl-PL" sz="2800" dirty="0" err="1"/>
              <a:t>meaning</a:t>
            </a:r>
            <a:r>
              <a:rPr lang="pl-PL" sz="2800" dirty="0"/>
              <a:t>,</a:t>
            </a:r>
          </a:p>
          <a:p>
            <a:pPr marL="0" indent="0">
              <a:buNone/>
            </a:pPr>
            <a:endParaRPr lang="pl-PL" sz="2800" dirty="0"/>
          </a:p>
          <a:p>
            <a:pPr marL="0" indent="0">
              <a:buNone/>
            </a:pPr>
            <a:r>
              <a:rPr lang="pl-PL" sz="2800" dirty="0"/>
              <a:t>3. </a:t>
            </a:r>
            <a:r>
              <a:rPr lang="pl-PL" sz="2800" dirty="0" err="1"/>
              <a:t>Sometimes</a:t>
            </a:r>
            <a:r>
              <a:rPr lang="pl-PL" sz="2800" dirty="0"/>
              <a:t> we </a:t>
            </a:r>
            <a:r>
              <a:rPr lang="pl-PL" sz="2800" dirty="0" err="1"/>
              <a:t>can</a:t>
            </a:r>
            <a:r>
              <a:rPr lang="pl-PL" sz="2800" dirty="0"/>
              <a:t> </a:t>
            </a:r>
            <a:r>
              <a:rPr lang="pl-PL" sz="2800" dirty="0" err="1"/>
              <a:t>use</a:t>
            </a:r>
            <a:r>
              <a:rPr lang="pl-PL" sz="2800" dirty="0"/>
              <a:t> </a:t>
            </a:r>
            <a:r>
              <a:rPr lang="pl-PL" sz="2800" b="1" dirty="0" err="1"/>
              <a:t>either</a:t>
            </a:r>
            <a:r>
              <a:rPr lang="pl-PL" sz="2800" b="1" dirty="0"/>
              <a:t> form </a:t>
            </a:r>
            <a:r>
              <a:rPr lang="pl-PL" sz="2800" dirty="0"/>
              <a:t>and </a:t>
            </a:r>
            <a:r>
              <a:rPr lang="pl-PL" sz="2800" dirty="0" err="1"/>
              <a:t>there</a:t>
            </a:r>
            <a:r>
              <a:rPr lang="pl-PL" sz="2800" dirty="0"/>
              <a:t> </a:t>
            </a:r>
            <a:r>
              <a:rPr lang="pl-PL" sz="2800" dirty="0" err="1"/>
              <a:t>is</a:t>
            </a:r>
            <a:r>
              <a:rPr lang="pl-PL" sz="2800" dirty="0"/>
              <a:t> </a:t>
            </a:r>
            <a:br>
              <a:rPr lang="pl-PL" sz="2800" dirty="0"/>
            </a:br>
            <a:r>
              <a:rPr lang="pl-PL" sz="2800" b="1" dirty="0"/>
              <a:t>a </a:t>
            </a:r>
            <a:r>
              <a:rPr lang="pl-PL" sz="2800" b="1" dirty="0" err="1"/>
              <a:t>change</a:t>
            </a:r>
            <a:r>
              <a:rPr lang="pl-PL" sz="2800" b="1" dirty="0"/>
              <a:t> </a:t>
            </a:r>
            <a:r>
              <a:rPr lang="pl-PL" sz="2800" dirty="0"/>
              <a:t>in </a:t>
            </a:r>
            <a:r>
              <a:rPr lang="pl-PL" sz="2800" dirty="0" err="1"/>
              <a:t>meaning</a:t>
            </a:r>
            <a:r>
              <a:rPr lang="pl-PL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822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The </a:t>
            </a:r>
            <a:r>
              <a:rPr lang="pl-PL" i="1" dirty="0"/>
              <a:t>to</a:t>
            </a:r>
            <a:r>
              <a:rPr lang="pl-PL" dirty="0"/>
              <a:t> </a:t>
            </a:r>
            <a:r>
              <a:rPr lang="pl-PL" dirty="0" err="1"/>
              <a:t>infinitive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modal</a:t>
            </a:r>
            <a:r>
              <a:rPr lang="pl-PL" b="1" dirty="0"/>
              <a:t> </a:t>
            </a:r>
            <a:r>
              <a:rPr lang="pl-PL" b="1" dirty="0" err="1"/>
              <a:t>verbs</a:t>
            </a:r>
            <a:endParaRPr lang="pl-PL" b="1" dirty="0"/>
          </a:p>
          <a:p>
            <a:pPr marL="0" indent="0" algn="ctr">
              <a:buNone/>
            </a:pPr>
            <a:r>
              <a:rPr lang="pl-PL" i="1" dirty="0"/>
              <a:t>I </a:t>
            </a:r>
            <a:r>
              <a:rPr lang="pl-PL" i="1" dirty="0" err="1"/>
              <a:t>can</a:t>
            </a:r>
            <a:r>
              <a:rPr lang="pl-PL" i="1" dirty="0"/>
              <a:t> </a:t>
            </a:r>
            <a:r>
              <a:rPr lang="pl-PL" i="1" dirty="0" err="1"/>
              <a:t>play</a:t>
            </a:r>
            <a:r>
              <a:rPr lang="pl-PL" i="1" dirty="0"/>
              <a:t> the piano.</a:t>
            </a:r>
          </a:p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expressions</a:t>
            </a:r>
            <a:r>
              <a:rPr lang="pl-PL" b="1" dirty="0"/>
              <a:t>:</a:t>
            </a:r>
            <a:r>
              <a:rPr lang="pl-PL" dirty="0"/>
              <a:t>  </a:t>
            </a:r>
            <a:r>
              <a:rPr lang="pl-PL" sz="2800" i="1" u="sng" dirty="0" err="1"/>
              <a:t>had</a:t>
            </a:r>
            <a:r>
              <a:rPr lang="pl-PL" sz="2800" i="1" u="sng" dirty="0"/>
              <a:t> </a:t>
            </a:r>
            <a:r>
              <a:rPr lang="pl-PL" sz="2800" i="1" u="sng" dirty="0" err="1"/>
              <a:t>better</a:t>
            </a:r>
            <a:r>
              <a:rPr lang="pl-PL" sz="2800" i="1" u="sng" dirty="0"/>
              <a:t>, </a:t>
            </a:r>
            <a:r>
              <a:rPr lang="pl-PL" sz="2800" i="1" u="sng" dirty="0" err="1"/>
              <a:t>would</a:t>
            </a:r>
            <a:r>
              <a:rPr lang="pl-PL" sz="2800" i="1" u="sng" dirty="0"/>
              <a:t> </a:t>
            </a:r>
            <a:r>
              <a:rPr lang="pl-PL" sz="2800" i="1" u="sng" dirty="0" err="1"/>
              <a:t>rather</a:t>
            </a:r>
            <a:endParaRPr lang="pl-PL" sz="2800" i="1" u="sng" dirty="0"/>
          </a:p>
          <a:p>
            <a:pPr marL="0" indent="0" algn="ctr">
              <a:buNone/>
            </a:pPr>
            <a:r>
              <a:rPr lang="pl-PL" sz="2800" i="1" dirty="0" err="1"/>
              <a:t>Wouldn’t</a:t>
            </a:r>
            <a:r>
              <a:rPr lang="pl-PL" sz="2800" i="1" dirty="0"/>
              <a:t> </a:t>
            </a:r>
            <a:r>
              <a:rPr lang="pl-PL" sz="2800" i="1" dirty="0" err="1"/>
              <a:t>you</a:t>
            </a:r>
            <a:r>
              <a:rPr lang="pl-PL" sz="2800" i="1" dirty="0"/>
              <a:t> </a:t>
            </a:r>
            <a:r>
              <a:rPr lang="pl-PL" sz="2800" i="1" dirty="0" err="1"/>
              <a:t>rather</a:t>
            </a:r>
            <a:r>
              <a:rPr lang="pl-PL" sz="2800" i="1" dirty="0"/>
              <a:t> </a:t>
            </a:r>
            <a:r>
              <a:rPr lang="pl-PL" sz="2800" i="1" dirty="0" err="1"/>
              <a:t>finish</a:t>
            </a:r>
            <a:r>
              <a:rPr lang="pl-PL" sz="2800" i="1" dirty="0"/>
              <a:t> </a:t>
            </a:r>
            <a:r>
              <a:rPr lang="pl-PL" sz="2800" i="1" dirty="0" err="1"/>
              <a:t>it</a:t>
            </a:r>
            <a:r>
              <a:rPr lang="pl-PL" sz="2800" i="1" dirty="0"/>
              <a:t> </a:t>
            </a:r>
            <a:r>
              <a:rPr lang="pl-PL" sz="2800" i="1" dirty="0" err="1"/>
              <a:t>tomorrow</a:t>
            </a:r>
            <a:r>
              <a:rPr lang="pl-PL" sz="2800" i="1" dirty="0"/>
              <a:t>?</a:t>
            </a:r>
          </a:p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verbs</a:t>
            </a:r>
            <a:r>
              <a:rPr lang="pl-PL" b="1" dirty="0"/>
              <a:t> with </a:t>
            </a:r>
            <a:r>
              <a:rPr lang="pl-PL" b="1" dirty="0" err="1"/>
              <a:t>an</a:t>
            </a:r>
            <a:r>
              <a:rPr lang="pl-PL" b="1" dirty="0"/>
              <a:t> </a:t>
            </a:r>
            <a:r>
              <a:rPr lang="pl-PL" b="1" dirty="0" err="1"/>
              <a:t>object</a:t>
            </a:r>
            <a:r>
              <a:rPr lang="pl-PL" b="1" dirty="0"/>
              <a:t>: </a:t>
            </a:r>
          </a:p>
          <a:p>
            <a:pPr marL="0" indent="0" algn="ctr">
              <a:buNone/>
            </a:pPr>
            <a:r>
              <a:rPr lang="pl-PL" sz="2800" u="sng" dirty="0" err="1"/>
              <a:t>let</a:t>
            </a:r>
            <a:r>
              <a:rPr lang="pl-PL" sz="2800" u="sng" dirty="0"/>
              <a:t> </a:t>
            </a:r>
            <a:r>
              <a:rPr lang="pl-PL" sz="2800" u="sng" dirty="0" err="1"/>
              <a:t>someone</a:t>
            </a:r>
            <a:r>
              <a:rPr lang="pl-PL" sz="2800" u="sng" dirty="0"/>
              <a:t>, </a:t>
            </a:r>
            <a:r>
              <a:rPr lang="pl-PL" sz="2800" u="sng" dirty="0" err="1"/>
              <a:t>make</a:t>
            </a:r>
            <a:r>
              <a:rPr lang="pl-PL" sz="2800" u="sng" dirty="0"/>
              <a:t> </a:t>
            </a:r>
            <a:r>
              <a:rPr lang="pl-PL" sz="2800" u="sng" dirty="0" err="1"/>
              <a:t>someone</a:t>
            </a:r>
            <a:r>
              <a:rPr lang="pl-PL" sz="2800" u="sng" dirty="0"/>
              <a:t>, </a:t>
            </a:r>
            <a:r>
              <a:rPr lang="pl-PL" sz="2800" u="sng" dirty="0" err="1"/>
              <a:t>help</a:t>
            </a:r>
            <a:r>
              <a:rPr lang="pl-PL" sz="2800" u="sng" dirty="0"/>
              <a:t> </a:t>
            </a:r>
            <a:r>
              <a:rPr lang="pl-PL" sz="2800" u="sng" dirty="0" err="1"/>
              <a:t>someone</a:t>
            </a:r>
            <a:endParaRPr lang="pl-PL" sz="2800" b="1" u="sng" dirty="0"/>
          </a:p>
          <a:p>
            <a:pPr marL="0" indent="0" algn="ctr">
              <a:buNone/>
            </a:pPr>
            <a:r>
              <a:rPr lang="pl-PL" sz="2800" i="1" dirty="0" err="1"/>
              <a:t>Don’t</a:t>
            </a:r>
            <a:r>
              <a:rPr lang="pl-PL" sz="2800" i="1" dirty="0"/>
              <a:t> </a:t>
            </a:r>
            <a:r>
              <a:rPr lang="pl-PL" sz="2800" i="1" dirty="0" err="1"/>
              <a:t>make</a:t>
            </a:r>
            <a:r>
              <a:rPr lang="pl-PL" sz="2800" i="1" dirty="0"/>
              <a:t> me </a:t>
            </a:r>
            <a:r>
              <a:rPr lang="pl-PL" sz="2800" i="1" dirty="0" err="1"/>
              <a:t>beg</a:t>
            </a:r>
            <a:r>
              <a:rPr lang="pl-PL" sz="2800" i="1" dirty="0"/>
              <a:t> </a:t>
            </a:r>
            <a:r>
              <a:rPr lang="pl-PL" sz="2800" i="1" dirty="0" err="1"/>
              <a:t>you</a:t>
            </a:r>
            <a:r>
              <a:rPr lang="pl-PL" sz="2800" i="1" dirty="0"/>
              <a:t>.</a:t>
            </a:r>
          </a:p>
          <a:p>
            <a:pPr marL="0" indent="0" algn="ctr">
              <a:buNone/>
            </a:pPr>
            <a:r>
              <a:rPr lang="pl-PL" sz="2800" i="1" dirty="0" err="1"/>
              <a:t>Can</a:t>
            </a:r>
            <a:r>
              <a:rPr lang="pl-PL" sz="2800" i="1" dirty="0"/>
              <a:t> </a:t>
            </a:r>
            <a:r>
              <a:rPr lang="pl-PL" sz="2800" i="1" dirty="0" err="1"/>
              <a:t>you</a:t>
            </a:r>
            <a:r>
              <a:rPr lang="pl-PL" sz="2800" i="1" dirty="0"/>
              <a:t> </a:t>
            </a:r>
            <a:r>
              <a:rPr lang="pl-PL" sz="2800" i="1" dirty="0" err="1"/>
              <a:t>help</a:t>
            </a:r>
            <a:r>
              <a:rPr lang="pl-PL" sz="2800" i="1" dirty="0"/>
              <a:t> (me) </a:t>
            </a:r>
            <a:r>
              <a:rPr lang="pl-PL" sz="2800" i="1" dirty="0" err="1"/>
              <a:t>carry</a:t>
            </a:r>
            <a:r>
              <a:rPr lang="pl-PL" sz="2800" i="1" dirty="0"/>
              <a:t> </a:t>
            </a:r>
            <a:r>
              <a:rPr lang="pl-PL" sz="2800" i="1" dirty="0" err="1"/>
              <a:t>this</a:t>
            </a:r>
            <a:r>
              <a:rPr lang="pl-PL" sz="2800" i="1" dirty="0"/>
              <a:t> </a:t>
            </a:r>
            <a:r>
              <a:rPr lang="pl-PL" sz="2800" i="1" dirty="0" err="1"/>
              <a:t>box</a:t>
            </a:r>
            <a:r>
              <a:rPr lang="pl-PL" sz="28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56963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</a:t>
            </a:r>
            <a:r>
              <a:rPr lang="pl-PL" i="1" dirty="0"/>
              <a:t>to</a:t>
            </a:r>
            <a:r>
              <a:rPr lang="pl-PL" dirty="0"/>
              <a:t> </a:t>
            </a:r>
            <a:r>
              <a:rPr lang="pl-PL" dirty="0" err="1"/>
              <a:t>infinitive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b="1" dirty="0" err="1"/>
              <a:t>When</a:t>
            </a:r>
            <a:r>
              <a:rPr lang="pl-PL" b="1" dirty="0"/>
              <a:t> we want to express </a:t>
            </a:r>
            <a:r>
              <a:rPr lang="pl-PL" b="1" dirty="0" err="1"/>
              <a:t>purpose</a:t>
            </a:r>
            <a:endParaRPr lang="pl-PL" b="1" dirty="0"/>
          </a:p>
          <a:p>
            <a:pPr marL="0" indent="0" algn="ctr">
              <a:buNone/>
            </a:pPr>
            <a:r>
              <a:rPr lang="pl-PL" sz="2800" i="1" dirty="0" err="1"/>
              <a:t>I’m</a:t>
            </a:r>
            <a:r>
              <a:rPr lang="pl-PL" sz="2800" i="1" dirty="0"/>
              <a:t> </a:t>
            </a:r>
            <a:r>
              <a:rPr lang="pl-PL" sz="2800" i="1" dirty="0" err="1"/>
              <a:t>going</a:t>
            </a:r>
            <a:r>
              <a:rPr lang="pl-PL" sz="2800" i="1" dirty="0"/>
              <a:t> </a:t>
            </a:r>
            <a:r>
              <a:rPr lang="pl-PL" sz="2800" i="1" dirty="0" err="1"/>
              <a:t>there</a:t>
            </a:r>
            <a:r>
              <a:rPr lang="pl-PL" sz="2800" i="1" dirty="0"/>
              <a:t> to </a:t>
            </a:r>
            <a:r>
              <a:rPr lang="pl-PL" sz="2800" i="1" dirty="0" err="1"/>
              <a:t>see</a:t>
            </a:r>
            <a:r>
              <a:rPr lang="pl-PL" sz="2800" i="1" dirty="0"/>
              <a:t> Tom.</a:t>
            </a:r>
          </a:p>
          <a:p>
            <a:pPr marL="0" indent="0" algn="ctr">
              <a:buNone/>
            </a:pPr>
            <a:r>
              <a:rPr lang="pl-PL" sz="2800" i="1" dirty="0" err="1"/>
              <a:t>I’m</a:t>
            </a:r>
            <a:r>
              <a:rPr lang="pl-PL" sz="2800" i="1" dirty="0"/>
              <a:t> </a:t>
            </a:r>
            <a:r>
              <a:rPr lang="pl-PL" sz="2800" i="1" dirty="0" err="1"/>
              <a:t>calling</a:t>
            </a:r>
            <a:r>
              <a:rPr lang="pl-PL" sz="2800" i="1" dirty="0"/>
              <a:t> to order </a:t>
            </a:r>
            <a:r>
              <a:rPr lang="pl-PL" sz="2800" i="1" dirty="0" err="1"/>
              <a:t>some</a:t>
            </a:r>
            <a:r>
              <a:rPr lang="pl-PL" sz="2800" i="1" dirty="0"/>
              <a:t> pizza.</a:t>
            </a:r>
          </a:p>
          <a:p>
            <a:r>
              <a:rPr lang="pl-PL" sz="2800" b="1" dirty="0" err="1"/>
              <a:t>After</a:t>
            </a:r>
            <a:r>
              <a:rPr lang="pl-PL" sz="2800" b="1" dirty="0"/>
              <a:t> </a:t>
            </a:r>
            <a:r>
              <a:rPr lang="pl-PL" sz="2800" b="1" dirty="0" err="1"/>
              <a:t>verbs</a:t>
            </a:r>
            <a:r>
              <a:rPr lang="pl-PL" sz="2800" b="1" dirty="0"/>
              <a:t>:</a:t>
            </a:r>
          </a:p>
          <a:p>
            <a:pPr marL="0" indent="0" algn="ctr">
              <a:buNone/>
            </a:pPr>
            <a:r>
              <a:rPr lang="pl-PL" sz="2800" i="1" dirty="0" err="1"/>
              <a:t>agree</a:t>
            </a:r>
            <a:r>
              <a:rPr lang="pl-PL" sz="2800" i="1" dirty="0"/>
              <a:t>, </a:t>
            </a:r>
            <a:r>
              <a:rPr lang="pl-PL" sz="2800" i="1" dirty="0" err="1"/>
              <a:t>arrange</a:t>
            </a:r>
            <a:r>
              <a:rPr lang="pl-PL" sz="2800" i="1" dirty="0"/>
              <a:t>, </a:t>
            </a:r>
            <a:r>
              <a:rPr lang="pl-PL" sz="2800" i="1" dirty="0" err="1"/>
              <a:t>attempt</a:t>
            </a:r>
            <a:r>
              <a:rPr lang="pl-PL" sz="2800" i="1" dirty="0"/>
              <a:t>, </a:t>
            </a:r>
            <a:r>
              <a:rPr lang="pl-PL" sz="2800" i="1" dirty="0" err="1"/>
              <a:t>choose</a:t>
            </a:r>
            <a:r>
              <a:rPr lang="pl-PL" sz="2800" i="1" dirty="0"/>
              <a:t>, </a:t>
            </a:r>
            <a:r>
              <a:rPr lang="pl-PL" sz="2800" i="1" dirty="0" err="1"/>
              <a:t>decide</a:t>
            </a:r>
            <a:r>
              <a:rPr lang="pl-PL" sz="2800" i="1" dirty="0"/>
              <a:t>, </a:t>
            </a:r>
            <a:r>
              <a:rPr lang="pl-PL" sz="2800" i="1" dirty="0" err="1"/>
              <a:t>fail</a:t>
            </a:r>
            <a:r>
              <a:rPr lang="pl-PL" sz="2800" i="1" dirty="0"/>
              <a:t>, </a:t>
            </a:r>
            <a:r>
              <a:rPr lang="pl-PL" sz="2800" i="1" dirty="0" err="1"/>
              <a:t>hope</a:t>
            </a:r>
            <a:r>
              <a:rPr lang="pl-PL" sz="2800" i="1" dirty="0"/>
              <a:t>, </a:t>
            </a:r>
            <a:r>
              <a:rPr lang="pl-PL" sz="2800" i="1" dirty="0" err="1"/>
              <a:t>learn</a:t>
            </a:r>
            <a:r>
              <a:rPr lang="pl-PL" sz="2800" i="1" dirty="0"/>
              <a:t>, </a:t>
            </a:r>
            <a:r>
              <a:rPr lang="pl-PL" sz="2800" i="1" dirty="0" err="1"/>
              <a:t>manage</a:t>
            </a:r>
            <a:r>
              <a:rPr lang="pl-PL" sz="2800" i="1" dirty="0"/>
              <a:t>, </a:t>
            </a:r>
            <a:r>
              <a:rPr lang="pl-PL" sz="2800" i="1" dirty="0" err="1"/>
              <a:t>offer</a:t>
            </a:r>
            <a:r>
              <a:rPr lang="pl-PL" sz="2800" i="1" dirty="0"/>
              <a:t> , plan, </a:t>
            </a:r>
            <a:r>
              <a:rPr lang="pl-PL" sz="2800" i="1" dirty="0" err="1"/>
              <a:t>seem</a:t>
            </a:r>
            <a:r>
              <a:rPr lang="pl-PL" sz="2800" i="1" dirty="0"/>
              <a:t>, </a:t>
            </a:r>
            <a:r>
              <a:rPr lang="pl-PL" sz="2800" i="1" dirty="0" err="1"/>
              <a:t>promise</a:t>
            </a:r>
            <a:r>
              <a:rPr lang="pl-PL" sz="2800" i="1" dirty="0"/>
              <a:t>, </a:t>
            </a:r>
            <a:r>
              <a:rPr lang="pl-PL" sz="2800" i="1" dirty="0" err="1"/>
              <a:t>refuse</a:t>
            </a:r>
            <a:r>
              <a:rPr lang="pl-PL" sz="2800" i="1" dirty="0"/>
              <a:t>, </a:t>
            </a:r>
            <a:r>
              <a:rPr lang="pl-PL" sz="2800" i="1" dirty="0" err="1"/>
              <a:t>pretend</a:t>
            </a:r>
            <a:r>
              <a:rPr lang="pl-PL" sz="2800" i="1" dirty="0"/>
              <a:t>, </a:t>
            </a:r>
            <a:r>
              <a:rPr lang="pl-PL" sz="2800" i="1" dirty="0" err="1"/>
              <a:t>expect</a:t>
            </a:r>
            <a:r>
              <a:rPr lang="pl-PL" sz="2800" i="1" dirty="0"/>
              <a:t>, </a:t>
            </a:r>
            <a:r>
              <a:rPr lang="pl-PL" sz="2800" i="1" dirty="0" err="1"/>
              <a:t>threaten</a:t>
            </a:r>
            <a:r>
              <a:rPr lang="pl-PL" sz="2800" i="1" dirty="0"/>
              <a:t>, want, </a:t>
            </a:r>
            <a:r>
              <a:rPr lang="pl-PL" sz="2800" i="1" dirty="0" err="1"/>
              <a:t>afford</a:t>
            </a:r>
            <a:r>
              <a:rPr lang="pl-PL" sz="2800" i="1" dirty="0"/>
              <a:t>, </a:t>
            </a:r>
            <a:r>
              <a:rPr lang="pl-PL" sz="2800" i="1" dirty="0" err="1"/>
              <a:t>tend</a:t>
            </a:r>
            <a:r>
              <a:rPr lang="pl-PL" sz="2800" i="1" dirty="0"/>
              <a:t> etc.</a:t>
            </a:r>
            <a:br>
              <a:rPr lang="pl-PL" sz="2800" i="1" dirty="0"/>
            </a:br>
            <a:endParaRPr lang="pl-PL" sz="2800" i="1" dirty="0"/>
          </a:p>
          <a:p>
            <a:pPr marL="0" indent="0" algn="ctr">
              <a:buNone/>
            </a:pPr>
            <a:r>
              <a:rPr lang="pl-PL" sz="2800" i="1" dirty="0"/>
              <a:t>I </a:t>
            </a:r>
            <a:r>
              <a:rPr lang="pl-PL" sz="2800" i="1" dirty="0" err="1"/>
              <a:t>agreed</a:t>
            </a:r>
            <a:r>
              <a:rPr lang="pl-PL" sz="2800" i="1" dirty="0"/>
              <a:t> to </a:t>
            </a:r>
            <a:r>
              <a:rPr lang="pl-PL" sz="2800" i="1" dirty="0" err="1"/>
              <a:t>help</a:t>
            </a:r>
            <a:r>
              <a:rPr lang="pl-PL" sz="2800" i="1" dirty="0"/>
              <a:t> Susan.</a:t>
            </a:r>
          </a:p>
          <a:p>
            <a:pPr marL="0" indent="0" algn="ctr">
              <a:buNone/>
            </a:pPr>
            <a:r>
              <a:rPr lang="pl-PL" sz="2800" i="1" dirty="0"/>
              <a:t>I </a:t>
            </a:r>
            <a:r>
              <a:rPr lang="pl-PL" sz="2800" i="1" dirty="0" err="1"/>
              <a:t>hope</a:t>
            </a:r>
            <a:r>
              <a:rPr lang="pl-PL" sz="2800" i="1" dirty="0"/>
              <a:t> to </a:t>
            </a:r>
            <a:r>
              <a:rPr lang="pl-PL" sz="2800" i="1" dirty="0" err="1"/>
              <a:t>see</a:t>
            </a:r>
            <a:r>
              <a:rPr lang="pl-PL" sz="2800" i="1" dirty="0"/>
              <a:t> </a:t>
            </a:r>
            <a:r>
              <a:rPr lang="pl-PL" sz="2800" i="1" dirty="0" err="1"/>
              <a:t>you</a:t>
            </a:r>
            <a:r>
              <a:rPr lang="pl-PL" sz="2800" i="1" dirty="0"/>
              <a:t> </a:t>
            </a:r>
            <a:r>
              <a:rPr lang="pl-PL" sz="2800" i="1" dirty="0" err="1"/>
              <a:t>again</a:t>
            </a:r>
            <a:r>
              <a:rPr lang="pl-PL" sz="2800" i="1" dirty="0"/>
              <a:t>.</a:t>
            </a:r>
          </a:p>
          <a:p>
            <a:pPr marL="0" indent="0" algn="ctr">
              <a:buNone/>
            </a:pPr>
            <a:r>
              <a:rPr lang="pl-PL" sz="2800" i="1" dirty="0" err="1"/>
              <a:t>They</a:t>
            </a:r>
            <a:r>
              <a:rPr lang="pl-PL" sz="2800" i="1" dirty="0"/>
              <a:t> </a:t>
            </a:r>
            <a:r>
              <a:rPr lang="pl-PL" sz="2800" i="1" dirty="0" err="1"/>
              <a:t>decided</a:t>
            </a:r>
            <a:r>
              <a:rPr lang="pl-PL" sz="2800" i="1" dirty="0"/>
              <a:t> not to </a:t>
            </a:r>
            <a:r>
              <a:rPr lang="pl-PL" sz="2800" i="1" dirty="0" err="1"/>
              <a:t>make</a:t>
            </a:r>
            <a:r>
              <a:rPr lang="pl-PL" sz="2800" i="1" dirty="0"/>
              <a:t> pizza.</a:t>
            </a:r>
          </a:p>
          <a:p>
            <a:pPr marL="0" indent="0" algn="ctr">
              <a:buNone/>
            </a:pPr>
            <a:endParaRPr lang="pl-PL" sz="2800" i="1" dirty="0"/>
          </a:p>
          <a:p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35686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</a:t>
            </a:r>
            <a:r>
              <a:rPr lang="pl-PL" i="1" dirty="0"/>
              <a:t>to</a:t>
            </a:r>
            <a:r>
              <a:rPr lang="pl-PL" dirty="0"/>
              <a:t> </a:t>
            </a:r>
            <a:r>
              <a:rPr lang="pl-PL" dirty="0" err="1"/>
              <a:t>infinitive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verbs</a:t>
            </a:r>
            <a:r>
              <a:rPr lang="pl-PL" b="1" dirty="0"/>
              <a:t> with </a:t>
            </a:r>
            <a:r>
              <a:rPr lang="pl-PL" b="1" dirty="0" err="1"/>
              <a:t>an</a:t>
            </a:r>
            <a:r>
              <a:rPr lang="pl-PL" b="1" dirty="0"/>
              <a:t> </a:t>
            </a:r>
            <a:r>
              <a:rPr lang="pl-PL" b="1" dirty="0" err="1"/>
              <a:t>object</a:t>
            </a:r>
            <a:r>
              <a:rPr lang="pl-PL" b="1" dirty="0"/>
              <a:t>:</a:t>
            </a:r>
          </a:p>
          <a:p>
            <a:pPr marL="0" indent="0" algn="ctr">
              <a:buNone/>
            </a:pPr>
            <a:r>
              <a:rPr lang="pl-PL" sz="2800" i="1" dirty="0" err="1"/>
              <a:t>advice</a:t>
            </a:r>
            <a:r>
              <a:rPr lang="pl-PL" sz="2800" i="1" dirty="0"/>
              <a:t>, </a:t>
            </a:r>
            <a:r>
              <a:rPr lang="pl-PL" sz="2800" i="1" dirty="0" err="1"/>
              <a:t>allow</a:t>
            </a:r>
            <a:r>
              <a:rPr lang="pl-PL" sz="2800" i="1" dirty="0"/>
              <a:t>, </a:t>
            </a:r>
            <a:r>
              <a:rPr lang="pl-PL" sz="2800" i="1" dirty="0" err="1"/>
              <a:t>command</a:t>
            </a:r>
            <a:r>
              <a:rPr lang="pl-PL" sz="2800" i="1" dirty="0"/>
              <a:t>, </a:t>
            </a:r>
            <a:r>
              <a:rPr lang="pl-PL" sz="2800" i="1" dirty="0" err="1"/>
              <a:t>forbid</a:t>
            </a:r>
            <a:r>
              <a:rPr lang="pl-PL" sz="2800" i="1" dirty="0"/>
              <a:t>, </a:t>
            </a:r>
            <a:r>
              <a:rPr lang="pl-PL" sz="2800" i="1" dirty="0" err="1"/>
              <a:t>force</a:t>
            </a:r>
            <a:r>
              <a:rPr lang="pl-PL" sz="2800" i="1" dirty="0"/>
              <a:t>, </a:t>
            </a:r>
            <a:r>
              <a:rPr lang="pl-PL" sz="2800" i="1" dirty="0" err="1"/>
              <a:t>invite</a:t>
            </a:r>
            <a:r>
              <a:rPr lang="pl-PL" sz="2800" i="1" dirty="0"/>
              <a:t>, order, </a:t>
            </a:r>
            <a:r>
              <a:rPr lang="pl-PL" sz="2800" i="1" dirty="0" err="1"/>
              <a:t>persuade</a:t>
            </a:r>
            <a:r>
              <a:rPr lang="pl-PL" sz="2800" i="1" dirty="0"/>
              <a:t>, </a:t>
            </a:r>
            <a:r>
              <a:rPr lang="pl-PL" sz="2800" i="1" dirty="0" err="1"/>
              <a:t>remind</a:t>
            </a:r>
            <a:r>
              <a:rPr lang="pl-PL" sz="2800" i="1" dirty="0"/>
              <a:t>, </a:t>
            </a:r>
            <a:r>
              <a:rPr lang="pl-PL" sz="2800" i="1" dirty="0" err="1"/>
              <a:t>teach</a:t>
            </a:r>
            <a:r>
              <a:rPr lang="pl-PL" sz="2800" i="1" dirty="0"/>
              <a:t>, </a:t>
            </a:r>
            <a:r>
              <a:rPr lang="pl-PL" sz="2800" i="1" dirty="0" err="1"/>
              <a:t>tell</a:t>
            </a:r>
            <a:r>
              <a:rPr lang="pl-PL" sz="2800" i="1" dirty="0"/>
              <a:t>, </a:t>
            </a:r>
            <a:r>
              <a:rPr lang="pl-PL" sz="2800" i="1" dirty="0" err="1"/>
              <a:t>expect</a:t>
            </a:r>
            <a:r>
              <a:rPr lang="pl-PL" sz="2800" i="1" dirty="0"/>
              <a:t>, </a:t>
            </a:r>
            <a:r>
              <a:rPr lang="pl-PL" sz="2800" i="1" dirty="0" err="1"/>
              <a:t>require</a:t>
            </a:r>
            <a:r>
              <a:rPr lang="pl-PL" sz="2800" i="1" dirty="0"/>
              <a:t>, </a:t>
            </a:r>
            <a:r>
              <a:rPr lang="pl-PL" sz="2800" i="1" dirty="0" err="1"/>
              <a:t>ask</a:t>
            </a:r>
            <a:r>
              <a:rPr lang="pl-PL" sz="2800" i="1" dirty="0"/>
              <a:t> etc. </a:t>
            </a:r>
          </a:p>
          <a:p>
            <a:pPr marL="0" indent="0" algn="ctr">
              <a:buNone/>
            </a:pPr>
            <a:r>
              <a:rPr lang="pl-PL" sz="2800" i="1" dirty="0"/>
              <a:t>Mary </a:t>
            </a:r>
            <a:r>
              <a:rPr lang="pl-PL" sz="2800" i="1" dirty="0" err="1"/>
              <a:t>invited</a:t>
            </a:r>
            <a:r>
              <a:rPr lang="pl-PL" sz="2800" i="1" dirty="0"/>
              <a:t> </a:t>
            </a:r>
            <a:r>
              <a:rPr lang="pl-PL" sz="2800" i="1" u="sng" dirty="0"/>
              <a:t>me</a:t>
            </a:r>
            <a:r>
              <a:rPr lang="pl-PL" sz="2800" i="1" dirty="0"/>
              <a:t> to go to the party with </a:t>
            </a:r>
            <a:r>
              <a:rPr lang="pl-PL" sz="2800" i="1" dirty="0" err="1"/>
              <a:t>her</a:t>
            </a:r>
            <a:r>
              <a:rPr lang="pl-PL" sz="2800" i="1" dirty="0"/>
              <a:t>.</a:t>
            </a:r>
          </a:p>
          <a:p>
            <a:pPr marL="0" indent="0" algn="ctr">
              <a:buNone/>
            </a:pPr>
            <a:r>
              <a:rPr lang="pl-PL" sz="2800" i="1" dirty="0"/>
              <a:t>Peter </a:t>
            </a:r>
            <a:r>
              <a:rPr lang="pl-PL" sz="2800" i="1" dirty="0" err="1"/>
              <a:t>advised</a:t>
            </a:r>
            <a:r>
              <a:rPr lang="pl-PL" sz="2800" i="1" dirty="0"/>
              <a:t> </a:t>
            </a:r>
            <a:r>
              <a:rPr lang="pl-PL" sz="2800" i="1" u="sng" dirty="0"/>
              <a:t>me</a:t>
            </a:r>
            <a:r>
              <a:rPr lang="pl-PL" sz="2800" i="1" dirty="0"/>
              <a:t> not to </a:t>
            </a:r>
            <a:r>
              <a:rPr lang="pl-PL" sz="2800" i="1" dirty="0" err="1"/>
              <a:t>call</a:t>
            </a:r>
            <a:r>
              <a:rPr lang="pl-PL" sz="2800" i="1" dirty="0"/>
              <a:t> the police.</a:t>
            </a:r>
          </a:p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phrases</a:t>
            </a:r>
            <a:r>
              <a:rPr lang="pl-PL" b="1" dirty="0"/>
              <a:t>: </a:t>
            </a:r>
          </a:p>
          <a:p>
            <a:pPr marL="0" indent="0" algn="ctr">
              <a:buNone/>
            </a:pPr>
            <a:r>
              <a:rPr lang="pl-PL" sz="2800" i="1" dirty="0"/>
              <a:t>be </a:t>
            </a:r>
            <a:r>
              <a:rPr lang="pl-PL" sz="2800" i="1" dirty="0" err="1"/>
              <a:t>lucky</a:t>
            </a:r>
            <a:r>
              <a:rPr lang="pl-PL" sz="2800" i="1" dirty="0"/>
              <a:t>, be </a:t>
            </a:r>
            <a:r>
              <a:rPr lang="pl-PL" sz="2800" i="1" dirty="0" err="1"/>
              <a:t>good</a:t>
            </a:r>
            <a:r>
              <a:rPr lang="pl-PL" sz="2800" i="1" dirty="0"/>
              <a:t>, </a:t>
            </a:r>
            <a:r>
              <a:rPr lang="pl-PL" sz="2800" i="1" dirty="0" err="1"/>
              <a:t>have</a:t>
            </a:r>
            <a:r>
              <a:rPr lang="pl-PL" sz="2800" i="1" dirty="0"/>
              <a:t> the </a:t>
            </a:r>
            <a:r>
              <a:rPr lang="pl-PL" sz="2800" i="1" dirty="0" err="1"/>
              <a:t>chance</a:t>
            </a:r>
            <a:r>
              <a:rPr lang="pl-PL" sz="2800" i="1" dirty="0"/>
              <a:t>, </a:t>
            </a:r>
            <a:r>
              <a:rPr lang="pl-PL" sz="2800" i="1" dirty="0" err="1"/>
              <a:t>something</a:t>
            </a:r>
            <a:r>
              <a:rPr lang="pl-PL" sz="2800" i="1" dirty="0"/>
              <a:t>, </a:t>
            </a:r>
            <a:r>
              <a:rPr lang="pl-PL" sz="2800" i="1" dirty="0" err="1"/>
              <a:t>somewhere</a:t>
            </a:r>
            <a:r>
              <a:rPr lang="pl-PL" sz="2800" i="1" dirty="0"/>
              <a:t>,  </a:t>
            </a:r>
            <a:r>
              <a:rPr lang="pl-PL" sz="2800" i="1" dirty="0" err="1"/>
              <a:t>nowhere</a:t>
            </a:r>
            <a:r>
              <a:rPr lang="pl-PL" sz="2800" i="1" dirty="0"/>
              <a:t>, </a:t>
            </a:r>
            <a:r>
              <a:rPr lang="pl-PL" sz="2800" i="1" dirty="0" err="1"/>
              <a:t>nothing</a:t>
            </a:r>
            <a:r>
              <a:rPr lang="pl-PL" sz="28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158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–</a:t>
            </a:r>
            <a:r>
              <a:rPr lang="pl-PL" dirty="0" err="1"/>
              <a:t>ing</a:t>
            </a:r>
            <a:r>
              <a:rPr lang="pl-PL" dirty="0"/>
              <a:t> form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As a </a:t>
            </a:r>
            <a:r>
              <a:rPr lang="pl-PL" b="1" dirty="0" err="1"/>
              <a:t>subject</a:t>
            </a:r>
            <a:r>
              <a:rPr lang="pl-PL" b="1" dirty="0"/>
              <a:t> </a:t>
            </a:r>
            <a:r>
              <a:rPr lang="pl-PL" b="1" dirty="0" err="1"/>
              <a:t>or</a:t>
            </a:r>
            <a:r>
              <a:rPr lang="pl-PL" b="1" dirty="0"/>
              <a:t> </a:t>
            </a:r>
            <a:r>
              <a:rPr lang="pl-PL" b="1" dirty="0" err="1"/>
              <a:t>object</a:t>
            </a:r>
            <a:r>
              <a:rPr lang="pl-PL" b="1" dirty="0"/>
              <a:t> (</a:t>
            </a:r>
            <a:r>
              <a:rPr lang="pl-PL" b="1" dirty="0" err="1"/>
              <a:t>e.g</a:t>
            </a:r>
            <a:r>
              <a:rPr lang="pl-PL" b="1" dirty="0"/>
              <a:t>. a </a:t>
            </a:r>
            <a:r>
              <a:rPr lang="pl-PL" b="1" dirty="0" err="1"/>
              <a:t>noun</a:t>
            </a:r>
            <a:r>
              <a:rPr lang="pl-PL" b="1" dirty="0"/>
              <a:t>)</a:t>
            </a:r>
          </a:p>
          <a:p>
            <a:pPr marL="0" indent="0" algn="ctr">
              <a:buNone/>
            </a:pPr>
            <a:r>
              <a:rPr lang="pl-PL" i="1" dirty="0" err="1"/>
              <a:t>Chasing</a:t>
            </a:r>
            <a:r>
              <a:rPr lang="pl-PL" i="1" dirty="0"/>
              <a:t> </a:t>
            </a:r>
            <a:r>
              <a:rPr lang="pl-PL" i="1" dirty="0" err="1"/>
              <a:t>cats</a:t>
            </a:r>
            <a:r>
              <a:rPr lang="pl-PL" i="1" dirty="0"/>
              <a:t> </a:t>
            </a:r>
            <a:r>
              <a:rPr lang="pl-PL" i="1" dirty="0" err="1"/>
              <a:t>is</a:t>
            </a:r>
            <a:r>
              <a:rPr lang="pl-PL" i="1" dirty="0"/>
              <a:t> a </a:t>
            </a:r>
            <a:r>
              <a:rPr lang="pl-PL" i="1" dirty="0" err="1"/>
              <a:t>favourite</a:t>
            </a:r>
            <a:r>
              <a:rPr lang="pl-PL" i="1" dirty="0"/>
              <a:t> </a:t>
            </a:r>
            <a:r>
              <a:rPr lang="pl-PL" i="1" dirty="0" err="1"/>
              <a:t>pastime</a:t>
            </a:r>
            <a:r>
              <a:rPr lang="pl-PL" i="1" dirty="0"/>
              <a:t> of </a:t>
            </a:r>
            <a:r>
              <a:rPr lang="pl-PL" i="1" dirty="0" err="1"/>
              <a:t>dogs</a:t>
            </a:r>
            <a:r>
              <a:rPr lang="pl-PL" i="1" dirty="0"/>
              <a:t>. </a:t>
            </a:r>
          </a:p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prepositions</a:t>
            </a:r>
            <a:endParaRPr lang="pl-PL" b="1" dirty="0"/>
          </a:p>
          <a:p>
            <a:pPr marL="0" indent="0" algn="ctr">
              <a:buNone/>
            </a:pPr>
            <a:r>
              <a:rPr lang="pl-PL" sz="2800" i="1" dirty="0" err="1"/>
              <a:t>look</a:t>
            </a:r>
            <a:r>
              <a:rPr lang="pl-PL" sz="2800" i="1" dirty="0"/>
              <a:t> </a:t>
            </a:r>
            <a:r>
              <a:rPr lang="pl-PL" sz="2800" i="1" dirty="0" err="1"/>
              <a:t>forward</a:t>
            </a:r>
            <a:r>
              <a:rPr lang="pl-PL" sz="2800" i="1" dirty="0"/>
              <a:t> </a:t>
            </a:r>
            <a:r>
              <a:rPr lang="pl-PL" sz="2800" b="1" i="1" dirty="0"/>
              <a:t>to</a:t>
            </a:r>
            <a:r>
              <a:rPr lang="pl-PL" sz="2800" i="1" dirty="0"/>
              <a:t>, be </a:t>
            </a:r>
            <a:r>
              <a:rPr lang="pl-PL" sz="2800" i="1" dirty="0" err="1"/>
              <a:t>used</a:t>
            </a:r>
            <a:r>
              <a:rPr lang="pl-PL" sz="2800" i="1" dirty="0"/>
              <a:t> </a:t>
            </a:r>
            <a:r>
              <a:rPr lang="pl-PL" sz="2800" b="1" i="1" dirty="0"/>
              <a:t>to</a:t>
            </a:r>
            <a:r>
              <a:rPr lang="pl-PL" sz="2800" i="1" dirty="0"/>
              <a:t>, be </a:t>
            </a:r>
            <a:r>
              <a:rPr lang="pl-PL" sz="2800" i="1" dirty="0" err="1"/>
              <a:t>keen</a:t>
            </a:r>
            <a:r>
              <a:rPr lang="pl-PL" sz="2800" i="1" dirty="0"/>
              <a:t> </a:t>
            </a:r>
            <a:r>
              <a:rPr lang="pl-PL" sz="2800" b="1" i="1" dirty="0"/>
              <a:t>on</a:t>
            </a:r>
            <a:r>
              <a:rPr lang="pl-PL" sz="2800" i="1" dirty="0"/>
              <a:t>, </a:t>
            </a:r>
            <a:r>
              <a:rPr lang="pl-PL" sz="2800" i="1" dirty="0" err="1"/>
              <a:t>instead</a:t>
            </a:r>
            <a:r>
              <a:rPr lang="pl-PL" sz="2800" i="1" dirty="0"/>
              <a:t> </a:t>
            </a:r>
            <a:r>
              <a:rPr lang="pl-PL" sz="2800" b="1" i="1" dirty="0"/>
              <a:t>of </a:t>
            </a:r>
            <a:r>
              <a:rPr lang="pl-PL" sz="2800" i="1" dirty="0"/>
              <a:t>etc. </a:t>
            </a:r>
          </a:p>
          <a:p>
            <a:pPr marL="0" indent="0" algn="ctr">
              <a:buNone/>
            </a:pPr>
            <a:r>
              <a:rPr lang="pl-PL" sz="2800" i="1" dirty="0"/>
              <a:t>I </a:t>
            </a:r>
            <a:r>
              <a:rPr lang="pl-PL" sz="2800" i="1" dirty="0" err="1"/>
              <a:t>look</a:t>
            </a:r>
            <a:r>
              <a:rPr lang="pl-PL" sz="2800" i="1" dirty="0"/>
              <a:t> </a:t>
            </a:r>
            <a:r>
              <a:rPr lang="pl-PL" sz="2800" i="1" dirty="0" err="1"/>
              <a:t>forward</a:t>
            </a:r>
            <a:r>
              <a:rPr lang="pl-PL" sz="2800" i="1" dirty="0"/>
              <a:t> to </a:t>
            </a:r>
            <a:r>
              <a:rPr lang="pl-PL" sz="2800" i="1" dirty="0" err="1"/>
              <a:t>hearing</a:t>
            </a:r>
            <a:r>
              <a:rPr lang="pl-PL" sz="2800" i="1" dirty="0"/>
              <a:t> from </a:t>
            </a:r>
            <a:r>
              <a:rPr lang="pl-PL" sz="2800" i="1" dirty="0" err="1"/>
              <a:t>you</a:t>
            </a:r>
            <a:r>
              <a:rPr lang="pl-PL" sz="2800" i="1" dirty="0"/>
              <a:t>. </a:t>
            </a:r>
          </a:p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phrases</a:t>
            </a:r>
            <a:r>
              <a:rPr lang="pl-PL" b="1" dirty="0"/>
              <a:t>: </a:t>
            </a:r>
          </a:p>
          <a:p>
            <a:pPr marL="0" indent="0" algn="ctr">
              <a:buNone/>
            </a:pPr>
            <a:r>
              <a:rPr lang="pl-PL" sz="2800" i="1" u="sng" dirty="0" err="1"/>
              <a:t>can’t</a:t>
            </a:r>
            <a:r>
              <a:rPr lang="pl-PL" sz="2800" i="1" u="sng" dirty="0"/>
              <a:t> </a:t>
            </a:r>
            <a:r>
              <a:rPr lang="pl-PL" sz="2800" i="1" u="sng" dirty="0" err="1"/>
              <a:t>bear</a:t>
            </a:r>
            <a:r>
              <a:rPr lang="pl-PL" sz="2800" i="1" u="sng" dirty="0"/>
              <a:t>, </a:t>
            </a:r>
            <a:r>
              <a:rPr lang="pl-PL" sz="2800" i="1" u="sng" dirty="0" err="1"/>
              <a:t>can’t</a:t>
            </a:r>
            <a:r>
              <a:rPr lang="pl-PL" sz="2800" i="1" u="sng" dirty="0"/>
              <a:t> stand, </a:t>
            </a:r>
            <a:r>
              <a:rPr lang="pl-PL" sz="2800" i="1" u="sng" dirty="0" err="1"/>
              <a:t>it’s</a:t>
            </a:r>
            <a:r>
              <a:rPr lang="pl-PL" sz="2800" i="1" u="sng" dirty="0"/>
              <a:t> not </a:t>
            </a:r>
            <a:r>
              <a:rPr lang="pl-PL" sz="2800" i="1" u="sng" dirty="0" err="1"/>
              <a:t>worth</a:t>
            </a:r>
            <a:r>
              <a:rPr lang="pl-PL" sz="2800" i="1" u="sng" dirty="0"/>
              <a:t>, </a:t>
            </a:r>
            <a:r>
              <a:rPr lang="pl-PL" sz="2800" i="1" u="sng" dirty="0" err="1"/>
              <a:t>it’s</a:t>
            </a:r>
            <a:r>
              <a:rPr lang="pl-PL" sz="2800" i="1" u="sng" dirty="0"/>
              <a:t> no </a:t>
            </a:r>
            <a:r>
              <a:rPr lang="pl-PL" sz="2800" i="1" u="sng" dirty="0" err="1"/>
              <a:t>use</a:t>
            </a:r>
            <a:r>
              <a:rPr lang="pl-PL" sz="2800" i="1" u="sng" dirty="0"/>
              <a:t> etc</a:t>
            </a:r>
            <a:r>
              <a:rPr lang="pl-PL" sz="2800" i="1" dirty="0"/>
              <a:t>.</a:t>
            </a:r>
          </a:p>
          <a:p>
            <a:pPr marL="0" indent="0" algn="ctr">
              <a:buNone/>
            </a:pPr>
            <a:r>
              <a:rPr lang="pl-PL" sz="2800" i="1" dirty="0"/>
              <a:t>I </a:t>
            </a:r>
            <a:r>
              <a:rPr lang="pl-PL" sz="2800" i="1" dirty="0" err="1"/>
              <a:t>just</a:t>
            </a:r>
            <a:r>
              <a:rPr lang="pl-PL" sz="2800" i="1" dirty="0"/>
              <a:t> </a:t>
            </a:r>
            <a:r>
              <a:rPr lang="pl-PL" sz="2800" i="1" dirty="0" err="1"/>
              <a:t>can’t</a:t>
            </a:r>
            <a:r>
              <a:rPr lang="pl-PL" sz="2800" i="1" dirty="0"/>
              <a:t> stand </a:t>
            </a:r>
            <a:r>
              <a:rPr lang="pl-PL" sz="2800" i="1" dirty="0" err="1"/>
              <a:t>waiting</a:t>
            </a:r>
            <a:r>
              <a:rPr lang="pl-PL" sz="2800" i="1" dirty="0"/>
              <a:t> </a:t>
            </a:r>
            <a:r>
              <a:rPr lang="pl-PL" sz="2800" i="1" dirty="0" err="1"/>
              <a:t>around</a:t>
            </a:r>
            <a:r>
              <a:rPr lang="pl-PL" sz="2800" i="1" dirty="0"/>
              <a:t> </a:t>
            </a:r>
            <a:r>
              <a:rPr lang="pl-PL" sz="2800" i="1" dirty="0" err="1"/>
              <a:t>so</a:t>
            </a:r>
            <a:r>
              <a:rPr lang="pl-PL" sz="2800" i="1" dirty="0"/>
              <a:t> </a:t>
            </a:r>
            <a:r>
              <a:rPr lang="pl-PL" sz="2800" i="1" dirty="0" err="1"/>
              <a:t>long</a:t>
            </a:r>
            <a:r>
              <a:rPr lang="pl-PL" sz="2800" i="1" dirty="0"/>
              <a:t>. </a:t>
            </a:r>
          </a:p>
          <a:p>
            <a:pPr marL="0" indent="0">
              <a:buNone/>
            </a:pPr>
            <a:endParaRPr lang="pl-PL" sz="2800" i="1" dirty="0"/>
          </a:p>
        </p:txBody>
      </p:sp>
    </p:spTree>
    <p:extLst>
      <p:ext uri="{BB962C8B-B14F-4D97-AF65-F5344CB8AC3E}">
        <p14:creationId xmlns:p14="http://schemas.microsoft.com/office/powerpoint/2010/main" val="3031755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–</a:t>
            </a:r>
            <a:r>
              <a:rPr lang="pl-PL" dirty="0" err="1"/>
              <a:t>ing</a:t>
            </a:r>
            <a:r>
              <a:rPr lang="pl-PL" dirty="0"/>
              <a:t> form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pl-PL" b="1" dirty="0" err="1"/>
              <a:t>After</a:t>
            </a:r>
            <a:r>
              <a:rPr lang="pl-PL" b="1" dirty="0"/>
              <a:t> </a:t>
            </a:r>
            <a:r>
              <a:rPr lang="pl-PL" b="1" dirty="0" err="1"/>
              <a:t>verbs</a:t>
            </a:r>
            <a:r>
              <a:rPr lang="pl-PL" b="1" dirty="0"/>
              <a:t>:</a:t>
            </a:r>
          </a:p>
          <a:p>
            <a:pPr marL="0" indent="0" algn="ctr">
              <a:buNone/>
            </a:pPr>
            <a:r>
              <a:rPr lang="pl-PL" sz="2800" i="1" dirty="0" err="1"/>
              <a:t>avoid</a:t>
            </a:r>
            <a:r>
              <a:rPr lang="pl-PL" sz="2800" i="1" dirty="0"/>
              <a:t>, </a:t>
            </a:r>
            <a:r>
              <a:rPr lang="pl-PL" sz="2800" i="1" dirty="0" err="1"/>
              <a:t>come</a:t>
            </a:r>
            <a:r>
              <a:rPr lang="pl-PL" sz="2800" i="1" dirty="0"/>
              <a:t>, </a:t>
            </a:r>
            <a:r>
              <a:rPr lang="pl-PL" sz="2800" i="1" dirty="0" err="1"/>
              <a:t>consider</a:t>
            </a:r>
            <a:r>
              <a:rPr lang="pl-PL" sz="2800" i="1" dirty="0"/>
              <a:t>, </a:t>
            </a:r>
            <a:r>
              <a:rPr lang="pl-PL" sz="2800" i="1" dirty="0" err="1"/>
              <a:t>discuss</a:t>
            </a:r>
            <a:r>
              <a:rPr lang="pl-PL" sz="2800" i="1" dirty="0"/>
              <a:t>, </a:t>
            </a:r>
            <a:r>
              <a:rPr lang="pl-PL" sz="2800" i="1" dirty="0" err="1"/>
              <a:t>deny</a:t>
            </a:r>
            <a:r>
              <a:rPr lang="pl-PL" sz="2800" i="1" dirty="0"/>
              <a:t>, </a:t>
            </a:r>
            <a:r>
              <a:rPr lang="pl-PL" sz="2800" i="1" dirty="0" err="1"/>
              <a:t>enjoy</a:t>
            </a:r>
            <a:r>
              <a:rPr lang="pl-PL" sz="2800" i="1" dirty="0"/>
              <a:t>, go, </a:t>
            </a:r>
            <a:r>
              <a:rPr lang="pl-PL" sz="2800" i="1" dirty="0" err="1"/>
              <a:t>hate</a:t>
            </a:r>
            <a:r>
              <a:rPr lang="pl-PL" sz="2800" i="1" dirty="0"/>
              <a:t>, </a:t>
            </a:r>
            <a:r>
              <a:rPr lang="pl-PL" sz="2800" i="1" dirty="0" err="1"/>
              <a:t>involve</a:t>
            </a:r>
            <a:r>
              <a:rPr lang="pl-PL" sz="2800" i="1" dirty="0"/>
              <a:t>, </a:t>
            </a:r>
            <a:r>
              <a:rPr lang="pl-PL" sz="2800" i="1" dirty="0" err="1"/>
              <a:t>keep</a:t>
            </a:r>
            <a:r>
              <a:rPr lang="pl-PL" sz="2800" i="1" dirty="0"/>
              <a:t>, </a:t>
            </a:r>
            <a:r>
              <a:rPr lang="pl-PL" sz="2800" i="1" dirty="0" err="1"/>
              <a:t>like</a:t>
            </a:r>
            <a:r>
              <a:rPr lang="pl-PL" sz="2800" i="1" dirty="0"/>
              <a:t>, love, </a:t>
            </a:r>
            <a:r>
              <a:rPr lang="pl-PL" sz="2800" i="1" dirty="0" err="1"/>
              <a:t>mind</a:t>
            </a:r>
            <a:r>
              <a:rPr lang="pl-PL" sz="2800" i="1" dirty="0"/>
              <a:t>, miss, </a:t>
            </a:r>
            <a:r>
              <a:rPr lang="pl-PL" sz="2800" i="1" dirty="0" err="1"/>
              <a:t>forgive</a:t>
            </a:r>
            <a:r>
              <a:rPr lang="pl-PL" sz="2800" i="1" dirty="0"/>
              <a:t>, </a:t>
            </a:r>
            <a:r>
              <a:rPr lang="pl-PL" sz="2800" i="1" dirty="0" err="1"/>
              <a:t>practise</a:t>
            </a:r>
            <a:r>
              <a:rPr lang="pl-PL" sz="2800" i="1" dirty="0"/>
              <a:t>, </a:t>
            </a:r>
            <a:r>
              <a:rPr lang="pl-PL" sz="2800" i="1" dirty="0" err="1"/>
              <a:t>suggest</a:t>
            </a:r>
            <a:r>
              <a:rPr lang="pl-PL" sz="2800" i="1" dirty="0"/>
              <a:t>, </a:t>
            </a:r>
            <a:r>
              <a:rPr lang="pl-PL" sz="2800" i="1" dirty="0" err="1"/>
              <a:t>delay</a:t>
            </a:r>
            <a:r>
              <a:rPr lang="pl-PL" sz="2800" i="1" dirty="0"/>
              <a:t>, </a:t>
            </a:r>
            <a:r>
              <a:rPr lang="pl-PL" sz="2800" i="1" dirty="0" err="1"/>
              <a:t>dislike</a:t>
            </a:r>
            <a:r>
              <a:rPr lang="pl-PL" sz="2800" i="1" dirty="0"/>
              <a:t>, </a:t>
            </a:r>
            <a:r>
              <a:rPr lang="pl-PL" sz="2800" i="1" dirty="0" err="1"/>
              <a:t>finish</a:t>
            </a:r>
            <a:r>
              <a:rPr lang="pl-PL" sz="2800" i="1" dirty="0"/>
              <a:t>, </a:t>
            </a:r>
            <a:r>
              <a:rPr lang="pl-PL" sz="2800" i="1" dirty="0" err="1"/>
              <a:t>imagine</a:t>
            </a:r>
            <a:r>
              <a:rPr lang="pl-PL" sz="2800" i="1" dirty="0"/>
              <a:t> </a:t>
            </a:r>
            <a:br>
              <a:rPr lang="pl-PL" sz="2800" i="1" dirty="0"/>
            </a:br>
            <a:endParaRPr lang="pl-PL" sz="2800" i="1" dirty="0"/>
          </a:p>
          <a:p>
            <a:pPr marL="0" indent="0" algn="ctr">
              <a:buNone/>
            </a:pPr>
            <a:r>
              <a:rPr lang="pl-PL" sz="2800" i="1" dirty="0"/>
              <a:t>I </a:t>
            </a:r>
            <a:r>
              <a:rPr lang="pl-PL" sz="2800" i="1" dirty="0" err="1"/>
              <a:t>told</a:t>
            </a:r>
            <a:r>
              <a:rPr lang="pl-PL" sz="2800" i="1" dirty="0"/>
              <a:t> </a:t>
            </a:r>
            <a:r>
              <a:rPr lang="pl-PL" sz="2800" i="1" dirty="0" err="1"/>
              <a:t>him</a:t>
            </a:r>
            <a:r>
              <a:rPr lang="pl-PL" sz="2800" i="1" dirty="0"/>
              <a:t> </a:t>
            </a:r>
            <a:r>
              <a:rPr lang="pl-PL" sz="2800" i="1" dirty="0" err="1"/>
              <a:t>you</a:t>
            </a:r>
            <a:r>
              <a:rPr lang="pl-PL" sz="2800" i="1" dirty="0"/>
              <a:t> </a:t>
            </a:r>
            <a:r>
              <a:rPr lang="pl-PL" sz="2800" i="1" dirty="0" err="1"/>
              <a:t>really</a:t>
            </a:r>
            <a:r>
              <a:rPr lang="pl-PL" sz="2800" i="1" dirty="0"/>
              <a:t> </a:t>
            </a:r>
            <a:r>
              <a:rPr lang="pl-PL" sz="2800" i="1" dirty="0" err="1"/>
              <a:t>enjoy</a:t>
            </a:r>
            <a:r>
              <a:rPr lang="pl-PL" sz="2800" i="1" dirty="0"/>
              <a:t> </a:t>
            </a:r>
            <a:r>
              <a:rPr lang="pl-PL" sz="2800" i="1" dirty="0" err="1"/>
              <a:t>cooking</a:t>
            </a:r>
            <a:r>
              <a:rPr lang="pl-PL" sz="2800" i="1" dirty="0"/>
              <a:t>.</a:t>
            </a:r>
          </a:p>
          <a:p>
            <a:pPr marL="0" indent="0" algn="ctr">
              <a:buNone/>
            </a:pPr>
            <a:r>
              <a:rPr lang="pl-PL" sz="2800" i="1" dirty="0"/>
              <a:t>I </a:t>
            </a:r>
            <a:r>
              <a:rPr lang="pl-PL" sz="2800" i="1" dirty="0" err="1"/>
              <a:t>suggest</a:t>
            </a:r>
            <a:r>
              <a:rPr lang="pl-PL" sz="2800" i="1" dirty="0"/>
              <a:t> </a:t>
            </a:r>
            <a:r>
              <a:rPr lang="pl-PL" sz="2800" i="1" dirty="0" err="1"/>
              <a:t>eating</a:t>
            </a:r>
            <a:r>
              <a:rPr lang="pl-PL" sz="2800" i="1" dirty="0"/>
              <a:t> </a:t>
            </a:r>
            <a:r>
              <a:rPr lang="pl-PL" sz="2800" i="1" dirty="0" err="1"/>
              <a:t>Italian</a:t>
            </a:r>
            <a:r>
              <a:rPr lang="pl-PL" sz="2800" i="1" dirty="0"/>
              <a:t> food. </a:t>
            </a:r>
          </a:p>
          <a:p>
            <a:pPr marL="0" indent="0" algn="ctr">
              <a:buNone/>
            </a:pPr>
            <a:r>
              <a:rPr lang="pl-PL" sz="2800" i="1" dirty="0" err="1"/>
              <a:t>Imagine</a:t>
            </a:r>
            <a:r>
              <a:rPr lang="pl-PL" sz="2800" i="1" dirty="0"/>
              <a:t> not </a:t>
            </a:r>
            <a:r>
              <a:rPr lang="pl-PL" sz="2800" i="1" dirty="0" err="1"/>
              <a:t>having</a:t>
            </a:r>
            <a:r>
              <a:rPr lang="pl-PL" sz="2800" i="1" dirty="0"/>
              <a:t> a </a:t>
            </a:r>
            <a:r>
              <a:rPr lang="pl-PL" sz="2800" i="1" dirty="0" err="1"/>
              <a:t>shower</a:t>
            </a:r>
            <a:r>
              <a:rPr lang="pl-PL" sz="2800" i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32646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no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fontScale="92500" lnSpcReduction="20000"/>
          </a:bodyPr>
          <a:lstStyle/>
          <a:p>
            <a:r>
              <a:rPr lang="pl-PL" b="1" dirty="0" err="1"/>
              <a:t>begin</a:t>
            </a:r>
            <a:r>
              <a:rPr lang="pl-PL" b="1" dirty="0"/>
              <a:t>, start, </a:t>
            </a:r>
            <a:r>
              <a:rPr lang="pl-PL" b="1" dirty="0" err="1"/>
              <a:t>continue</a:t>
            </a:r>
            <a:r>
              <a:rPr lang="pl-PL" b="1" dirty="0"/>
              <a:t>, </a:t>
            </a:r>
            <a:r>
              <a:rPr lang="pl-PL" b="1" dirty="0" err="1"/>
              <a:t>intend</a:t>
            </a:r>
            <a:br>
              <a:rPr lang="pl-PL" b="1" dirty="0"/>
            </a:br>
            <a:endParaRPr lang="pl-PL" b="1" dirty="0"/>
          </a:p>
          <a:p>
            <a:pPr marL="0" indent="0" algn="ctr">
              <a:buNone/>
            </a:pPr>
            <a:r>
              <a:rPr lang="pl-PL" sz="2400" dirty="0"/>
              <a:t>	I </a:t>
            </a:r>
            <a:r>
              <a:rPr lang="pl-PL" sz="2400" dirty="0" err="1"/>
              <a:t>bagan</a:t>
            </a:r>
            <a:r>
              <a:rPr lang="pl-PL" sz="2400" dirty="0"/>
              <a:t> to </a:t>
            </a:r>
            <a:r>
              <a:rPr lang="pl-PL" sz="2400" dirty="0" err="1"/>
              <a:t>learn</a:t>
            </a:r>
            <a:r>
              <a:rPr lang="pl-PL" sz="2400" dirty="0"/>
              <a:t> </a:t>
            </a:r>
            <a:r>
              <a:rPr lang="pl-PL" sz="2400" dirty="0" err="1"/>
              <a:t>languages</a:t>
            </a:r>
            <a:r>
              <a:rPr lang="pl-PL" sz="2400" dirty="0"/>
              <a:t> </a:t>
            </a:r>
            <a:r>
              <a:rPr lang="pl-PL" sz="2400" dirty="0" err="1"/>
              <a:t>when</a:t>
            </a:r>
            <a:r>
              <a:rPr lang="pl-PL" sz="2400" dirty="0"/>
              <a:t> I was ten.</a:t>
            </a:r>
          </a:p>
          <a:p>
            <a:pPr marL="0" indent="0" algn="ctr">
              <a:buNone/>
            </a:pPr>
            <a:r>
              <a:rPr lang="pl-PL" sz="2400" dirty="0"/>
              <a:t>I </a:t>
            </a:r>
            <a:r>
              <a:rPr lang="pl-PL" sz="2400" dirty="0" err="1"/>
              <a:t>began</a:t>
            </a:r>
            <a:r>
              <a:rPr lang="pl-PL" sz="2400" dirty="0"/>
              <a:t> </a:t>
            </a:r>
            <a:r>
              <a:rPr lang="pl-PL" sz="2400" dirty="0" err="1"/>
              <a:t>using</a:t>
            </a:r>
            <a:r>
              <a:rPr lang="pl-PL" sz="2400" dirty="0"/>
              <a:t> </a:t>
            </a:r>
            <a:r>
              <a:rPr lang="pl-PL" sz="2400" dirty="0" err="1"/>
              <a:t>this</a:t>
            </a:r>
            <a:r>
              <a:rPr lang="pl-PL" sz="2400" dirty="0"/>
              <a:t> software </a:t>
            </a:r>
            <a:r>
              <a:rPr lang="pl-PL" sz="2400" dirty="0" err="1"/>
              <a:t>three</a:t>
            </a:r>
            <a:r>
              <a:rPr lang="pl-PL" sz="2400" dirty="0"/>
              <a:t> </a:t>
            </a:r>
            <a:r>
              <a:rPr lang="pl-PL" sz="2400" dirty="0" err="1"/>
              <a:t>years</a:t>
            </a:r>
            <a:r>
              <a:rPr lang="pl-PL" sz="2400" dirty="0"/>
              <a:t> ago.</a:t>
            </a:r>
            <a:br>
              <a:rPr lang="pl-PL" sz="2400" dirty="0"/>
            </a:br>
            <a:endParaRPr lang="pl-PL" sz="2400" dirty="0"/>
          </a:p>
          <a:p>
            <a:pPr marL="0" indent="0" algn="ctr">
              <a:buNone/>
            </a:pPr>
            <a:r>
              <a:rPr lang="pl-PL" sz="2400" dirty="0"/>
              <a:t>I </a:t>
            </a:r>
            <a:r>
              <a:rPr lang="pl-PL" sz="2400" dirty="0" err="1"/>
              <a:t>started</a:t>
            </a:r>
            <a:r>
              <a:rPr lang="pl-PL" sz="2400" dirty="0"/>
              <a:t> </a:t>
            </a:r>
            <a:r>
              <a:rPr lang="pl-PL" sz="2400" dirty="0" err="1"/>
              <a:t>wondering</a:t>
            </a:r>
            <a:r>
              <a:rPr lang="pl-PL" sz="2400" dirty="0"/>
              <a:t> </a:t>
            </a:r>
            <a:r>
              <a:rPr lang="pl-PL" sz="2400" dirty="0" err="1"/>
              <a:t>what</a:t>
            </a:r>
            <a:r>
              <a:rPr lang="pl-PL" sz="2400" dirty="0"/>
              <a:t> </a:t>
            </a:r>
            <a:r>
              <a:rPr lang="pl-PL" sz="2400" dirty="0" err="1"/>
              <a:t>would</a:t>
            </a:r>
            <a:r>
              <a:rPr lang="pl-PL" sz="2400" dirty="0"/>
              <a:t> </a:t>
            </a:r>
            <a:r>
              <a:rPr lang="pl-PL" sz="2400" dirty="0" err="1"/>
              <a:t>happen</a:t>
            </a:r>
            <a:r>
              <a:rPr lang="pl-PL" sz="2400" dirty="0"/>
              <a:t> </a:t>
            </a:r>
            <a:r>
              <a:rPr lang="pl-PL" sz="2400" dirty="0" err="1"/>
              <a:t>if</a:t>
            </a:r>
            <a:r>
              <a:rPr lang="pl-PL" sz="2400" dirty="0"/>
              <a:t> I </a:t>
            </a:r>
            <a:r>
              <a:rPr lang="pl-PL" sz="2400" dirty="0" err="1"/>
              <a:t>lost</a:t>
            </a:r>
            <a:r>
              <a:rPr lang="pl-PL" sz="2400" dirty="0"/>
              <a:t> my </a:t>
            </a:r>
            <a:r>
              <a:rPr lang="pl-PL" sz="2400" dirty="0" err="1"/>
              <a:t>job</a:t>
            </a:r>
            <a:r>
              <a:rPr lang="pl-PL" sz="2400" dirty="0"/>
              <a:t>,</a:t>
            </a:r>
          </a:p>
          <a:p>
            <a:pPr marL="0" indent="0" algn="ctr">
              <a:buNone/>
            </a:pPr>
            <a:r>
              <a:rPr lang="pl-PL" sz="2400" dirty="0" err="1"/>
              <a:t>After</a:t>
            </a:r>
            <a:r>
              <a:rPr lang="pl-PL" sz="2400" dirty="0"/>
              <a:t> a </a:t>
            </a:r>
            <a:r>
              <a:rPr lang="pl-PL" sz="2400" dirty="0" err="1"/>
              <a:t>while</a:t>
            </a:r>
            <a:r>
              <a:rPr lang="pl-PL" sz="2400" dirty="0"/>
              <a:t>, I </a:t>
            </a:r>
            <a:r>
              <a:rPr lang="pl-PL" sz="2400" dirty="0" err="1"/>
              <a:t>started</a:t>
            </a:r>
            <a:r>
              <a:rPr lang="pl-PL" sz="2400" dirty="0"/>
              <a:t> to </a:t>
            </a:r>
            <a:r>
              <a:rPr lang="pl-PL" sz="2400" dirty="0" err="1"/>
              <a:t>wonder</a:t>
            </a:r>
            <a:r>
              <a:rPr lang="pl-PL" sz="2400" dirty="0"/>
              <a:t> </a:t>
            </a:r>
            <a:r>
              <a:rPr lang="pl-PL" sz="2400" dirty="0" err="1"/>
              <a:t>why</a:t>
            </a:r>
            <a:r>
              <a:rPr lang="pl-PL" sz="2400" dirty="0"/>
              <a:t> </a:t>
            </a:r>
            <a:r>
              <a:rPr lang="pl-PL" sz="2400" dirty="0" err="1"/>
              <a:t>she’d</a:t>
            </a:r>
            <a:r>
              <a:rPr lang="pl-PL" sz="2400" dirty="0"/>
              <a:t> </a:t>
            </a:r>
            <a:r>
              <a:rPr lang="pl-PL" sz="2400" dirty="0" err="1"/>
              <a:t>said</a:t>
            </a:r>
            <a:r>
              <a:rPr lang="pl-PL" sz="2400" dirty="0"/>
              <a:t> </a:t>
            </a:r>
            <a:r>
              <a:rPr lang="pl-PL" sz="2400" dirty="0" err="1"/>
              <a:t>that</a:t>
            </a:r>
            <a:r>
              <a:rPr lang="pl-PL" sz="2400" dirty="0"/>
              <a:t>.</a:t>
            </a:r>
            <a:br>
              <a:rPr lang="pl-PL" sz="2400" dirty="0"/>
            </a:br>
            <a:endParaRPr lang="pl-PL" sz="2400" dirty="0"/>
          </a:p>
          <a:p>
            <a:pPr marL="0" indent="0" algn="ctr">
              <a:buNone/>
            </a:pPr>
            <a:r>
              <a:rPr lang="pl-PL" sz="2400" dirty="0" err="1"/>
              <a:t>Kate</a:t>
            </a:r>
            <a:r>
              <a:rPr lang="pl-PL" sz="2400" dirty="0"/>
              <a:t> </a:t>
            </a:r>
            <a:r>
              <a:rPr lang="pl-PL" sz="2400" dirty="0" err="1"/>
              <a:t>continued</a:t>
            </a:r>
            <a:r>
              <a:rPr lang="pl-PL" sz="2400" dirty="0"/>
              <a:t> </a:t>
            </a:r>
            <a:r>
              <a:rPr lang="pl-PL" sz="2400" dirty="0" err="1"/>
              <a:t>wearing</a:t>
            </a:r>
            <a:r>
              <a:rPr lang="pl-PL" sz="2400" dirty="0"/>
              <a:t> </a:t>
            </a:r>
            <a:r>
              <a:rPr lang="pl-PL" sz="2400" dirty="0" err="1"/>
              <a:t>her</a:t>
            </a:r>
            <a:r>
              <a:rPr lang="pl-PL" sz="2400" dirty="0"/>
              <a:t> </a:t>
            </a:r>
            <a:r>
              <a:rPr lang="pl-PL" sz="2400" dirty="0" err="1"/>
              <a:t>wedding</a:t>
            </a:r>
            <a:r>
              <a:rPr lang="pl-PL" sz="2400" dirty="0"/>
              <a:t> ring </a:t>
            </a:r>
            <a:r>
              <a:rPr lang="pl-PL" sz="2400" dirty="0" err="1"/>
              <a:t>after</a:t>
            </a:r>
            <a:r>
              <a:rPr lang="pl-PL" sz="2400" dirty="0"/>
              <a:t> </a:t>
            </a:r>
            <a:r>
              <a:rPr lang="pl-PL" sz="2400" dirty="0" err="1"/>
              <a:t>her</a:t>
            </a:r>
            <a:r>
              <a:rPr lang="pl-PL" sz="2400" dirty="0"/>
              <a:t> </a:t>
            </a:r>
            <a:r>
              <a:rPr lang="pl-PL" sz="2400" dirty="0" err="1"/>
              <a:t>husband’s</a:t>
            </a:r>
            <a:r>
              <a:rPr lang="pl-PL" sz="2400" dirty="0"/>
              <a:t> </a:t>
            </a:r>
            <a:r>
              <a:rPr lang="pl-PL" sz="2400" dirty="0" err="1"/>
              <a:t>death</a:t>
            </a:r>
            <a:r>
              <a:rPr lang="pl-PL" sz="2400" dirty="0"/>
              <a:t>.</a:t>
            </a:r>
          </a:p>
          <a:p>
            <a:pPr marL="0" indent="0" algn="ctr">
              <a:buNone/>
            </a:pPr>
            <a:r>
              <a:rPr lang="pl-PL" sz="2400" dirty="0" err="1"/>
              <a:t>You</a:t>
            </a:r>
            <a:r>
              <a:rPr lang="pl-PL" sz="2400" dirty="0"/>
              <a:t> </a:t>
            </a:r>
            <a:r>
              <a:rPr lang="pl-PL" sz="2400" dirty="0" err="1"/>
              <a:t>continue</a:t>
            </a:r>
            <a:r>
              <a:rPr lang="pl-PL" sz="2400" dirty="0"/>
              <a:t> to </a:t>
            </a:r>
            <a:r>
              <a:rPr lang="pl-PL" sz="2400" dirty="0" err="1"/>
              <a:t>suprise</a:t>
            </a:r>
            <a:r>
              <a:rPr lang="pl-PL" sz="2400" dirty="0"/>
              <a:t> me.</a:t>
            </a:r>
            <a:br>
              <a:rPr lang="pl-PL" sz="2400" dirty="0"/>
            </a:br>
            <a:endParaRPr lang="pl-PL" sz="2400" dirty="0"/>
          </a:p>
          <a:p>
            <a:pPr algn="ctr"/>
            <a:r>
              <a:rPr lang="pl-PL" sz="2400" b="1" dirty="0" err="1"/>
              <a:t>When</a:t>
            </a:r>
            <a:r>
              <a:rPr lang="pl-PL" sz="2400" b="1" dirty="0"/>
              <a:t> we </a:t>
            </a:r>
            <a:r>
              <a:rPr lang="pl-PL" sz="2400" b="1" dirty="0" err="1"/>
              <a:t>use</a:t>
            </a:r>
            <a:r>
              <a:rPr lang="pl-PL" sz="2400" b="1" dirty="0"/>
              <a:t> </a:t>
            </a:r>
            <a:r>
              <a:rPr lang="pl-PL" sz="2400" b="1" dirty="0" err="1"/>
              <a:t>begin</a:t>
            </a:r>
            <a:r>
              <a:rPr lang="pl-PL" sz="2400" b="1" dirty="0"/>
              <a:t>, start, </a:t>
            </a:r>
            <a:r>
              <a:rPr lang="pl-PL" sz="2400" b="1" dirty="0" err="1"/>
              <a:t>continue</a:t>
            </a:r>
            <a:r>
              <a:rPr lang="pl-PL" sz="2400" b="1" dirty="0"/>
              <a:t>, </a:t>
            </a:r>
            <a:r>
              <a:rPr lang="pl-PL" sz="2400" b="1" dirty="0" err="1"/>
              <a:t>intend</a:t>
            </a:r>
            <a:r>
              <a:rPr lang="pl-PL" sz="2400" b="1" dirty="0"/>
              <a:t> in </a:t>
            </a:r>
            <a:r>
              <a:rPr lang="pl-PL" sz="2400" b="1" dirty="0" err="1"/>
              <a:t>continuous</a:t>
            </a:r>
            <a:r>
              <a:rPr lang="pl-PL" sz="2400" b="1" dirty="0"/>
              <a:t> </a:t>
            </a:r>
            <a:r>
              <a:rPr lang="pl-PL" sz="2400" b="1" dirty="0" err="1"/>
              <a:t>forms</a:t>
            </a:r>
            <a:r>
              <a:rPr lang="pl-PL" sz="2400" b="1" dirty="0"/>
              <a:t> we </a:t>
            </a:r>
            <a:r>
              <a:rPr lang="pl-PL" sz="2400" b="1" dirty="0" err="1"/>
              <a:t>use</a:t>
            </a:r>
            <a:r>
              <a:rPr lang="pl-PL" sz="2400" b="1" dirty="0"/>
              <a:t> </a:t>
            </a:r>
            <a:r>
              <a:rPr lang="pl-PL" sz="2400" b="1" dirty="0" err="1"/>
              <a:t>infinitive</a:t>
            </a:r>
            <a:r>
              <a:rPr lang="pl-PL" sz="2400" b="1" dirty="0"/>
              <a:t>: </a:t>
            </a:r>
            <a:r>
              <a:rPr lang="pl-PL" sz="2400" b="1" dirty="0" err="1"/>
              <a:t>They’re</a:t>
            </a:r>
            <a:r>
              <a:rPr lang="pl-PL" sz="2400" b="1" dirty="0"/>
              <a:t> </a:t>
            </a:r>
            <a:r>
              <a:rPr lang="pl-PL" sz="2400" b="1" dirty="0" err="1"/>
              <a:t>beginning</a:t>
            </a:r>
            <a:r>
              <a:rPr lang="pl-PL" sz="2400" b="1" dirty="0"/>
              <a:t> to </a:t>
            </a:r>
            <a:r>
              <a:rPr lang="pl-PL" sz="2400" b="1" dirty="0" err="1"/>
              <a:t>annoy</a:t>
            </a:r>
            <a:r>
              <a:rPr lang="pl-PL" sz="2400" b="1" dirty="0"/>
              <a:t> me. </a:t>
            </a:r>
          </a:p>
        </p:txBody>
      </p:sp>
    </p:spTree>
    <p:extLst>
      <p:ext uri="{BB962C8B-B14F-4D97-AF65-F5344CB8AC3E}">
        <p14:creationId xmlns:p14="http://schemas.microsoft.com/office/powerpoint/2010/main" val="3637539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no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b="1" dirty="0" err="1"/>
              <a:t>like</a:t>
            </a:r>
            <a:r>
              <a:rPr lang="pl-PL" b="1" dirty="0"/>
              <a:t>, love, </a:t>
            </a:r>
            <a:r>
              <a:rPr lang="pl-PL" b="1" dirty="0" err="1"/>
              <a:t>hate</a:t>
            </a:r>
            <a:r>
              <a:rPr lang="pl-PL" b="1" dirty="0"/>
              <a:t>, </a:t>
            </a:r>
            <a:r>
              <a:rPr lang="pl-PL" b="1" dirty="0" err="1"/>
              <a:t>prefer</a:t>
            </a:r>
            <a:r>
              <a:rPr lang="pl-PL" b="1" dirty="0"/>
              <a:t>, </a:t>
            </a:r>
            <a:r>
              <a:rPr lang="pl-PL" b="1" dirty="0" err="1"/>
              <a:t>dislike</a:t>
            </a:r>
            <a:endParaRPr lang="pl-PL" b="1" dirty="0"/>
          </a:p>
          <a:p>
            <a:r>
              <a:rPr lang="pl-PL" sz="2800" dirty="0"/>
              <a:t>-</a:t>
            </a:r>
            <a:r>
              <a:rPr lang="pl-PL" sz="2800" dirty="0" err="1"/>
              <a:t>ing</a:t>
            </a:r>
            <a:r>
              <a:rPr lang="pl-PL" sz="2800" dirty="0"/>
              <a:t> form </a:t>
            </a:r>
            <a:r>
              <a:rPr lang="pl-PL" sz="2800" dirty="0" err="1"/>
              <a:t>or</a:t>
            </a:r>
            <a:r>
              <a:rPr lang="pl-PL" sz="2800" dirty="0"/>
              <a:t> </a:t>
            </a:r>
            <a:r>
              <a:rPr lang="pl-PL" sz="2800" dirty="0" err="1"/>
              <a:t>infinitive</a:t>
            </a:r>
            <a:r>
              <a:rPr lang="pl-PL" sz="2800" dirty="0"/>
              <a:t> </a:t>
            </a:r>
            <a:r>
              <a:rPr lang="pl-PL" sz="2800" dirty="0" err="1"/>
              <a:t>when</a:t>
            </a:r>
            <a:r>
              <a:rPr lang="pl-PL" sz="2800" dirty="0"/>
              <a:t> </a:t>
            </a:r>
            <a:r>
              <a:rPr lang="pl-PL" sz="2800" dirty="0" err="1"/>
              <a:t>talking</a:t>
            </a:r>
            <a:r>
              <a:rPr lang="pl-PL" sz="2800" dirty="0"/>
              <a:t> </a:t>
            </a:r>
            <a:r>
              <a:rPr lang="pl-PL" sz="2800" dirty="0" err="1"/>
              <a:t>about</a:t>
            </a:r>
            <a:r>
              <a:rPr lang="pl-PL" sz="2800" dirty="0"/>
              <a:t> </a:t>
            </a:r>
            <a:r>
              <a:rPr lang="pl-PL" sz="2800" dirty="0" err="1"/>
              <a:t>repeated</a:t>
            </a:r>
            <a:r>
              <a:rPr lang="pl-PL" sz="2800" dirty="0"/>
              <a:t> </a:t>
            </a:r>
            <a:r>
              <a:rPr lang="pl-PL" sz="2800" dirty="0" err="1"/>
              <a:t>actions</a:t>
            </a:r>
            <a:endParaRPr lang="pl-PL" sz="2800" dirty="0"/>
          </a:p>
          <a:p>
            <a:pPr marL="0" indent="0" algn="ctr">
              <a:buNone/>
            </a:pPr>
            <a:r>
              <a:rPr lang="pl-PL" sz="2800" i="1" dirty="0"/>
              <a:t>I love </a:t>
            </a:r>
            <a:r>
              <a:rPr lang="pl-PL" sz="2800" i="1" dirty="0" err="1"/>
              <a:t>reading</a:t>
            </a:r>
            <a:r>
              <a:rPr lang="pl-PL" sz="2800" i="1" dirty="0"/>
              <a:t> </a:t>
            </a:r>
            <a:r>
              <a:rPr lang="pl-PL" sz="2800" i="1" dirty="0" err="1"/>
              <a:t>long</a:t>
            </a:r>
            <a:r>
              <a:rPr lang="pl-PL" sz="2800" i="1" dirty="0"/>
              <a:t> </a:t>
            </a:r>
            <a:r>
              <a:rPr lang="pl-PL" sz="2800" i="1" dirty="0" err="1"/>
              <a:t>novels</a:t>
            </a:r>
            <a:r>
              <a:rPr lang="pl-PL" sz="2800" i="1" dirty="0"/>
              <a:t>.</a:t>
            </a:r>
            <a:br>
              <a:rPr lang="pl-PL" sz="2800" i="1" dirty="0"/>
            </a:br>
            <a:r>
              <a:rPr lang="pl-PL" sz="2800" i="1" dirty="0"/>
              <a:t>I love to </a:t>
            </a:r>
            <a:r>
              <a:rPr lang="pl-PL" sz="2800" i="1" dirty="0" err="1"/>
              <a:t>read</a:t>
            </a:r>
            <a:r>
              <a:rPr lang="pl-PL" sz="2800" i="1" dirty="0"/>
              <a:t> </a:t>
            </a:r>
            <a:r>
              <a:rPr lang="pl-PL" sz="2800" i="1" dirty="0" err="1"/>
              <a:t>long</a:t>
            </a:r>
            <a:r>
              <a:rPr lang="pl-PL" sz="2800" i="1" dirty="0"/>
              <a:t> </a:t>
            </a:r>
            <a:r>
              <a:rPr lang="pl-PL" sz="2800" i="1" dirty="0" err="1"/>
              <a:t>novels</a:t>
            </a:r>
            <a:r>
              <a:rPr lang="pl-PL" sz="2800" i="1" dirty="0"/>
              <a:t>.</a:t>
            </a:r>
            <a:br>
              <a:rPr lang="pl-PL" sz="2800" i="1" dirty="0"/>
            </a:br>
            <a:endParaRPr lang="pl-PL" sz="2800" i="1" dirty="0"/>
          </a:p>
          <a:p>
            <a:r>
              <a:rPr lang="pl-PL" sz="2800" dirty="0"/>
              <a:t>-</a:t>
            </a:r>
            <a:r>
              <a:rPr lang="pl-PL" sz="2800" dirty="0" err="1"/>
              <a:t>ing</a:t>
            </a:r>
            <a:r>
              <a:rPr lang="pl-PL" sz="2800" dirty="0"/>
              <a:t> form </a:t>
            </a:r>
            <a:r>
              <a:rPr lang="pl-PL" sz="2800" dirty="0" err="1"/>
              <a:t>when</a:t>
            </a:r>
            <a:r>
              <a:rPr lang="pl-PL" sz="2800" dirty="0"/>
              <a:t> </a:t>
            </a:r>
            <a:r>
              <a:rPr lang="pl-PL" sz="2800" dirty="0" err="1"/>
              <a:t>talking</a:t>
            </a:r>
            <a:r>
              <a:rPr lang="pl-PL" sz="2800" dirty="0"/>
              <a:t> </a:t>
            </a:r>
            <a:r>
              <a:rPr lang="pl-PL" sz="2800" dirty="0" err="1"/>
              <a:t>about</a:t>
            </a:r>
            <a:r>
              <a:rPr lang="pl-PL" sz="2800" dirty="0"/>
              <a:t> </a:t>
            </a:r>
            <a:r>
              <a:rPr lang="pl-PL" sz="2800" dirty="0" err="1"/>
              <a:t>situations</a:t>
            </a:r>
            <a:endParaRPr lang="pl-PL" sz="2800" dirty="0"/>
          </a:p>
          <a:p>
            <a:pPr marL="0" indent="0" algn="ctr">
              <a:buNone/>
            </a:pPr>
            <a:r>
              <a:rPr lang="pl-PL" sz="2800" i="1" dirty="0"/>
              <a:t>Peter </a:t>
            </a:r>
            <a:r>
              <a:rPr lang="pl-PL" sz="2800" i="1" dirty="0" err="1"/>
              <a:t>loves</a:t>
            </a:r>
            <a:r>
              <a:rPr lang="pl-PL" sz="2800" i="1" dirty="0"/>
              <a:t> </a:t>
            </a:r>
            <a:r>
              <a:rPr lang="pl-PL" sz="2800" i="1" dirty="0" err="1"/>
              <a:t>living</a:t>
            </a:r>
            <a:r>
              <a:rPr lang="pl-PL" sz="2800" i="1" dirty="0"/>
              <a:t> by the </a:t>
            </a:r>
            <a:r>
              <a:rPr lang="pl-PL" sz="2800" i="1" dirty="0" err="1"/>
              <a:t>beach</a:t>
            </a:r>
            <a:r>
              <a:rPr lang="pl-PL" sz="2800" i="1" dirty="0"/>
              <a:t> in Rio.</a:t>
            </a:r>
            <a:br>
              <a:rPr lang="pl-PL" sz="2800" i="1" dirty="0"/>
            </a:br>
            <a:r>
              <a:rPr lang="pl-PL" sz="2800" i="1" dirty="0"/>
              <a:t>Do </a:t>
            </a:r>
            <a:r>
              <a:rPr lang="pl-PL" sz="2800" i="1" dirty="0" err="1"/>
              <a:t>you</a:t>
            </a:r>
            <a:r>
              <a:rPr lang="pl-PL" sz="2800" i="1" dirty="0"/>
              <a:t> </a:t>
            </a:r>
            <a:r>
              <a:rPr lang="pl-PL" sz="2800" i="1" dirty="0" err="1"/>
              <a:t>like</a:t>
            </a:r>
            <a:r>
              <a:rPr lang="pl-PL" sz="2800" i="1" dirty="0"/>
              <a:t> </a:t>
            </a:r>
            <a:r>
              <a:rPr lang="pl-PL" sz="2800" i="1" dirty="0" err="1"/>
              <a:t>working</a:t>
            </a:r>
            <a:r>
              <a:rPr lang="pl-PL" sz="2800" i="1" dirty="0"/>
              <a:t> as a </a:t>
            </a:r>
            <a:r>
              <a:rPr lang="pl-PL" sz="2800" i="1" dirty="0" err="1"/>
              <a:t>waitress</a:t>
            </a:r>
            <a:r>
              <a:rPr lang="pl-PL" sz="2800" i="1" dirty="0"/>
              <a:t>?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326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a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r>
              <a:rPr lang="pl-PL" dirty="0"/>
              <a:t>REMEMBER </a:t>
            </a:r>
          </a:p>
          <a:p>
            <a:pPr marL="0" indent="0" algn="ctr">
              <a:buNone/>
            </a:pPr>
            <a:r>
              <a:rPr lang="pl-PL" i="1" dirty="0"/>
              <a:t>He </a:t>
            </a:r>
            <a:r>
              <a:rPr lang="pl-PL" i="1" dirty="0" err="1"/>
              <a:t>remembered</a:t>
            </a:r>
            <a:r>
              <a:rPr lang="pl-PL" i="1" dirty="0"/>
              <a:t> to </a:t>
            </a:r>
            <a:r>
              <a:rPr lang="pl-PL" i="1" dirty="0" err="1"/>
              <a:t>turn</a:t>
            </a:r>
            <a:r>
              <a:rPr lang="pl-PL" i="1" dirty="0"/>
              <a:t> off the </a:t>
            </a:r>
            <a:r>
              <a:rPr lang="pl-PL" i="1" dirty="0" err="1"/>
              <a:t>lights</a:t>
            </a:r>
            <a:r>
              <a:rPr lang="pl-PL" i="1" dirty="0"/>
              <a:t>. </a:t>
            </a:r>
          </a:p>
          <a:p>
            <a:pPr marL="0" indent="0" algn="ctr">
              <a:buNone/>
            </a:pPr>
            <a:r>
              <a:rPr lang="pl-PL" i="1" dirty="0"/>
              <a:t>I </a:t>
            </a:r>
            <a:r>
              <a:rPr lang="pl-PL" i="1" dirty="0" err="1"/>
              <a:t>remember</a:t>
            </a:r>
            <a:r>
              <a:rPr lang="pl-PL" i="1" dirty="0"/>
              <a:t> </a:t>
            </a:r>
            <a:r>
              <a:rPr lang="pl-PL" i="1" dirty="0" err="1"/>
              <a:t>meeting</a:t>
            </a:r>
            <a:r>
              <a:rPr lang="pl-PL" i="1" dirty="0"/>
              <a:t> </a:t>
            </a:r>
            <a:r>
              <a:rPr lang="pl-PL" i="1" dirty="0" err="1"/>
              <a:t>her</a:t>
            </a:r>
            <a:r>
              <a:rPr lang="pl-PL" i="1" dirty="0"/>
              <a:t> </a:t>
            </a:r>
            <a:r>
              <a:rPr lang="pl-PL" i="1" dirty="0" err="1"/>
              <a:t>at</a:t>
            </a:r>
            <a:r>
              <a:rPr lang="pl-PL" i="1" dirty="0"/>
              <a:t> the party.</a:t>
            </a:r>
          </a:p>
          <a:p>
            <a:pPr marL="0" indent="0" algn="ctr">
              <a:buNone/>
            </a:pPr>
            <a:endParaRPr lang="pl-PL" i="1" dirty="0"/>
          </a:p>
          <a:p>
            <a:pPr marL="0" indent="0" algn="ctr">
              <a:buNone/>
            </a:pPr>
            <a:r>
              <a:rPr lang="pl-PL" sz="2800" i="1" dirty="0" err="1"/>
              <a:t>Remember</a:t>
            </a:r>
            <a:r>
              <a:rPr lang="pl-PL" sz="2800" i="1" dirty="0"/>
              <a:t> ___ me as </a:t>
            </a:r>
            <a:r>
              <a:rPr lang="pl-PL" sz="2800" i="1" dirty="0" err="1"/>
              <a:t>soon</a:t>
            </a:r>
            <a:r>
              <a:rPr lang="pl-PL" sz="2800" i="1" dirty="0"/>
              <a:t> as </a:t>
            </a:r>
            <a:r>
              <a:rPr lang="pl-PL" sz="2800" i="1" dirty="0" err="1"/>
              <a:t>you</a:t>
            </a:r>
            <a:r>
              <a:rPr lang="pl-PL" sz="2800" i="1" dirty="0"/>
              <a:t> </a:t>
            </a:r>
            <a:r>
              <a:rPr lang="pl-PL" sz="2800" i="1" dirty="0" err="1"/>
              <a:t>arrive</a:t>
            </a:r>
            <a:r>
              <a:rPr lang="pl-PL" sz="2800" i="1" dirty="0"/>
              <a:t>. (</a:t>
            </a:r>
            <a:r>
              <a:rPr lang="pl-PL" sz="2800" i="1" dirty="0" err="1"/>
              <a:t>call</a:t>
            </a:r>
            <a:r>
              <a:rPr lang="pl-PL" sz="2800" i="1" dirty="0"/>
              <a:t>)</a:t>
            </a:r>
          </a:p>
          <a:p>
            <a:pPr marL="0" indent="0" algn="ctr">
              <a:buNone/>
            </a:pPr>
            <a:r>
              <a:rPr lang="pl-PL" sz="2800" i="1" dirty="0"/>
              <a:t>Do </a:t>
            </a:r>
            <a:r>
              <a:rPr lang="pl-PL" sz="2800" i="1" dirty="0" err="1"/>
              <a:t>you</a:t>
            </a:r>
            <a:r>
              <a:rPr lang="pl-PL" sz="2800" i="1" dirty="0"/>
              <a:t> </a:t>
            </a:r>
            <a:r>
              <a:rPr lang="pl-PL" sz="2800" i="1" dirty="0" err="1"/>
              <a:t>remember</a:t>
            </a:r>
            <a:r>
              <a:rPr lang="pl-PL" sz="2800" i="1" dirty="0"/>
              <a:t> ___ Home </a:t>
            </a:r>
            <a:r>
              <a:rPr lang="pl-PL" sz="2800" i="1" dirty="0" err="1"/>
              <a:t>Alone</a:t>
            </a:r>
            <a:r>
              <a:rPr lang="pl-PL" sz="2800" i="1" dirty="0"/>
              <a:t> </a:t>
            </a:r>
            <a:r>
              <a:rPr lang="pl-PL" sz="2800" i="1" dirty="0" err="1"/>
              <a:t>fo</a:t>
            </a:r>
            <a:r>
              <a:rPr lang="pl-PL" sz="2800" i="1" dirty="0"/>
              <a:t> the </a:t>
            </a:r>
            <a:r>
              <a:rPr lang="pl-PL" sz="2800" i="1" dirty="0" err="1"/>
              <a:t>first</a:t>
            </a:r>
            <a:r>
              <a:rPr lang="pl-PL" sz="2800" i="1" dirty="0"/>
              <a:t> </a:t>
            </a:r>
            <a:r>
              <a:rPr lang="pl-PL" sz="2800" i="1" dirty="0" err="1"/>
              <a:t>time</a:t>
            </a:r>
            <a:r>
              <a:rPr lang="pl-PL" sz="2800" i="1" dirty="0"/>
              <a:t>? (</a:t>
            </a:r>
            <a:r>
              <a:rPr lang="pl-PL" sz="2800" i="1" dirty="0" err="1"/>
              <a:t>watch</a:t>
            </a:r>
            <a:r>
              <a:rPr lang="pl-PL" sz="2800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6553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a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FORGET</a:t>
            </a:r>
          </a:p>
          <a:p>
            <a:pPr marL="0" indent="0" algn="ctr">
              <a:buNone/>
            </a:pPr>
            <a:r>
              <a:rPr lang="pl-PL" dirty="0"/>
              <a:t>He </a:t>
            </a:r>
            <a:r>
              <a:rPr lang="pl-PL" dirty="0" err="1"/>
              <a:t>forgot</a:t>
            </a:r>
            <a:r>
              <a:rPr lang="pl-PL" dirty="0"/>
              <a:t> to </a:t>
            </a:r>
            <a:r>
              <a:rPr lang="pl-PL" dirty="0" err="1"/>
              <a:t>close</a:t>
            </a:r>
            <a:r>
              <a:rPr lang="pl-PL" dirty="0"/>
              <a:t> the </a:t>
            </a:r>
            <a:r>
              <a:rPr lang="pl-PL" dirty="0" err="1"/>
              <a:t>door</a:t>
            </a:r>
            <a:r>
              <a:rPr lang="pl-PL" dirty="0"/>
              <a:t>.</a:t>
            </a:r>
          </a:p>
          <a:p>
            <a:pPr marL="0" indent="0" algn="ctr">
              <a:buNone/>
            </a:pPr>
            <a:r>
              <a:rPr lang="pl-PL" dirty="0" err="1"/>
              <a:t>I’ll</a:t>
            </a:r>
            <a:r>
              <a:rPr lang="pl-PL" dirty="0"/>
              <a:t> </a:t>
            </a:r>
            <a:r>
              <a:rPr lang="pl-PL" dirty="0" err="1"/>
              <a:t>never</a:t>
            </a:r>
            <a:r>
              <a:rPr lang="pl-PL" dirty="0"/>
              <a:t> </a:t>
            </a:r>
            <a:r>
              <a:rPr lang="pl-PL" dirty="0" err="1"/>
              <a:t>forget</a:t>
            </a:r>
            <a:r>
              <a:rPr lang="pl-PL" dirty="0"/>
              <a:t> </a:t>
            </a:r>
            <a:r>
              <a:rPr lang="pl-PL" dirty="0" err="1"/>
              <a:t>visiting</a:t>
            </a:r>
            <a:r>
              <a:rPr lang="pl-PL" dirty="0"/>
              <a:t> Paris.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2800" dirty="0"/>
              <a:t>I </a:t>
            </a:r>
            <a:r>
              <a:rPr lang="pl-PL" sz="2800" dirty="0" err="1"/>
              <a:t>will</a:t>
            </a:r>
            <a:r>
              <a:rPr lang="pl-PL" sz="2800" dirty="0"/>
              <a:t> </a:t>
            </a:r>
            <a:r>
              <a:rPr lang="pl-PL" sz="2800" dirty="0" err="1"/>
              <a:t>never</a:t>
            </a:r>
            <a:r>
              <a:rPr lang="pl-PL" sz="2800" dirty="0"/>
              <a:t> </a:t>
            </a:r>
            <a:r>
              <a:rPr lang="pl-PL" sz="2800" dirty="0" err="1"/>
              <a:t>forget</a:t>
            </a:r>
            <a:r>
              <a:rPr lang="pl-PL" sz="2800" dirty="0"/>
              <a:t> ___ my boss for the </a:t>
            </a:r>
            <a:r>
              <a:rPr lang="pl-PL" sz="2800" dirty="0" err="1"/>
              <a:t>first</a:t>
            </a:r>
            <a:r>
              <a:rPr lang="pl-PL" sz="2800" dirty="0"/>
              <a:t> </a:t>
            </a:r>
            <a:r>
              <a:rPr lang="pl-PL" sz="2800" dirty="0" err="1"/>
              <a:t>time</a:t>
            </a:r>
            <a:r>
              <a:rPr lang="pl-PL" sz="2800" dirty="0"/>
              <a:t>. (</a:t>
            </a:r>
            <a:r>
              <a:rPr lang="pl-PL" sz="2800" dirty="0" err="1"/>
              <a:t>meet</a:t>
            </a:r>
            <a:r>
              <a:rPr lang="pl-PL" sz="2800" dirty="0"/>
              <a:t>)</a:t>
            </a:r>
          </a:p>
          <a:p>
            <a:pPr marL="0" indent="0" algn="ctr">
              <a:buNone/>
            </a:pPr>
            <a:r>
              <a:rPr lang="pl-PL" sz="2800" dirty="0"/>
              <a:t>Do not </a:t>
            </a:r>
            <a:r>
              <a:rPr lang="pl-PL" sz="2800" dirty="0" err="1"/>
              <a:t>forget</a:t>
            </a:r>
            <a:r>
              <a:rPr lang="pl-PL" sz="2800" dirty="0"/>
              <a:t> ___ </a:t>
            </a:r>
            <a:r>
              <a:rPr lang="pl-PL" sz="2800" dirty="0" err="1"/>
              <a:t>some</a:t>
            </a:r>
            <a:r>
              <a:rPr lang="pl-PL" sz="2800" dirty="0"/>
              <a:t> </a:t>
            </a:r>
            <a:r>
              <a:rPr lang="pl-PL" sz="2800" dirty="0" err="1"/>
              <a:t>eggs</a:t>
            </a:r>
            <a:r>
              <a:rPr lang="pl-PL" sz="2800" dirty="0"/>
              <a:t>. (</a:t>
            </a:r>
            <a:r>
              <a:rPr lang="pl-PL" sz="2800" dirty="0" err="1"/>
              <a:t>buy</a:t>
            </a:r>
            <a:r>
              <a:rPr lang="pl-PL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0141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a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TRY</a:t>
            </a:r>
          </a:p>
          <a:p>
            <a:pPr marL="0" indent="0" algn="ctr">
              <a:buNone/>
            </a:pPr>
            <a:r>
              <a:rPr lang="pl-PL" sz="2800" dirty="0"/>
              <a:t>I </a:t>
            </a:r>
            <a:r>
              <a:rPr lang="pl-PL" sz="2800" dirty="0" err="1"/>
              <a:t>tried</a:t>
            </a:r>
            <a:r>
              <a:rPr lang="pl-PL" sz="2800" dirty="0"/>
              <a:t> to stop </a:t>
            </a:r>
            <a:r>
              <a:rPr lang="pl-PL" sz="2800" dirty="0" err="1"/>
              <a:t>him</a:t>
            </a:r>
            <a:r>
              <a:rPr lang="pl-PL" sz="2800" dirty="0"/>
              <a:t> from </a:t>
            </a:r>
            <a:r>
              <a:rPr lang="pl-PL" sz="2800" dirty="0" err="1"/>
              <a:t>leaving</a:t>
            </a:r>
            <a:r>
              <a:rPr lang="pl-PL" sz="2800" dirty="0"/>
              <a:t> but </a:t>
            </a:r>
            <a:r>
              <a:rPr lang="pl-PL" sz="2800" dirty="0" err="1"/>
              <a:t>it</a:t>
            </a:r>
            <a:r>
              <a:rPr lang="pl-PL" sz="2800" dirty="0"/>
              <a:t> was </a:t>
            </a:r>
            <a:r>
              <a:rPr lang="pl-PL" sz="2800" dirty="0" err="1"/>
              <a:t>too</a:t>
            </a:r>
            <a:r>
              <a:rPr lang="pl-PL" sz="2800" dirty="0"/>
              <a:t> </a:t>
            </a:r>
            <a:r>
              <a:rPr lang="pl-PL" sz="2800" dirty="0" err="1"/>
              <a:t>late</a:t>
            </a:r>
            <a:r>
              <a:rPr lang="pl-PL" sz="2800" dirty="0"/>
              <a:t>.</a:t>
            </a:r>
          </a:p>
          <a:p>
            <a:pPr marL="0" indent="0" algn="ctr">
              <a:buNone/>
            </a:pPr>
            <a:r>
              <a:rPr lang="pl-PL" sz="2800" dirty="0"/>
              <a:t>As </a:t>
            </a:r>
            <a:r>
              <a:rPr lang="pl-PL" sz="2800" dirty="0" err="1"/>
              <a:t>you</a:t>
            </a:r>
            <a:r>
              <a:rPr lang="pl-PL" sz="2800" dirty="0"/>
              <a:t> </a:t>
            </a:r>
            <a:r>
              <a:rPr lang="pl-PL" sz="2800" dirty="0" err="1"/>
              <a:t>have</a:t>
            </a:r>
            <a:r>
              <a:rPr lang="pl-PL" sz="2800" dirty="0"/>
              <a:t> </a:t>
            </a:r>
            <a:r>
              <a:rPr lang="pl-PL" sz="2800" dirty="0" err="1"/>
              <a:t>never</a:t>
            </a:r>
            <a:r>
              <a:rPr lang="pl-PL" sz="2800" dirty="0"/>
              <a:t> </a:t>
            </a:r>
            <a:r>
              <a:rPr lang="pl-PL" sz="2800" dirty="0" err="1"/>
              <a:t>time</a:t>
            </a:r>
            <a:r>
              <a:rPr lang="pl-PL" sz="2800" dirty="0"/>
              <a:t> for </a:t>
            </a:r>
            <a:r>
              <a:rPr lang="pl-PL" sz="2800" dirty="0" err="1"/>
              <a:t>breakfast</a:t>
            </a:r>
            <a:r>
              <a:rPr lang="pl-PL" sz="2800" dirty="0"/>
              <a:t>, </a:t>
            </a:r>
            <a:r>
              <a:rPr lang="pl-PL" sz="2800" dirty="0" err="1"/>
              <a:t>perhaps</a:t>
            </a:r>
            <a:r>
              <a:rPr lang="pl-PL" sz="2800" dirty="0"/>
              <a:t> </a:t>
            </a:r>
            <a:r>
              <a:rPr lang="pl-PL" sz="2800" dirty="0" err="1"/>
              <a:t>you</a:t>
            </a:r>
            <a:r>
              <a:rPr lang="pl-PL" sz="2800" dirty="0"/>
              <a:t> </a:t>
            </a:r>
            <a:r>
              <a:rPr lang="pl-PL" sz="2800" dirty="0" err="1"/>
              <a:t>should</a:t>
            </a:r>
            <a:r>
              <a:rPr lang="pl-PL" sz="2800" dirty="0"/>
              <a:t> </a:t>
            </a:r>
            <a:r>
              <a:rPr lang="pl-PL" sz="2800" dirty="0" err="1"/>
              <a:t>try</a:t>
            </a:r>
            <a:r>
              <a:rPr lang="pl-PL" sz="2800" dirty="0"/>
              <a:t> </a:t>
            </a:r>
            <a:r>
              <a:rPr lang="pl-PL" sz="2800" dirty="0" err="1"/>
              <a:t>getting</a:t>
            </a:r>
            <a:r>
              <a:rPr lang="pl-PL" sz="2800" dirty="0"/>
              <a:t> </a:t>
            </a:r>
            <a:r>
              <a:rPr lang="pl-PL" sz="2800" dirty="0" err="1"/>
              <a:t>up</a:t>
            </a:r>
            <a:r>
              <a:rPr lang="pl-PL" sz="2800" dirty="0"/>
              <a:t> </a:t>
            </a:r>
            <a:r>
              <a:rPr lang="pl-PL" sz="2800" dirty="0" err="1"/>
              <a:t>earlier</a:t>
            </a:r>
            <a:r>
              <a:rPr lang="pl-PL" sz="2800" dirty="0"/>
              <a:t>. </a:t>
            </a:r>
          </a:p>
          <a:p>
            <a:pPr marL="0" indent="0" algn="ctr">
              <a:buNone/>
            </a:pPr>
            <a:endParaRPr lang="pl-PL" sz="2800" dirty="0"/>
          </a:p>
          <a:p>
            <a:pPr marL="0" indent="0" algn="ctr">
              <a:buNone/>
            </a:pPr>
            <a:r>
              <a:rPr lang="pl-PL" sz="2800" dirty="0" err="1"/>
              <a:t>Could</a:t>
            </a:r>
            <a:r>
              <a:rPr lang="pl-PL" sz="2800" dirty="0"/>
              <a:t> </a:t>
            </a:r>
            <a:r>
              <a:rPr lang="pl-PL" sz="2800" dirty="0" err="1"/>
              <a:t>you</a:t>
            </a:r>
            <a:r>
              <a:rPr lang="pl-PL" sz="2800" dirty="0"/>
              <a:t> </a:t>
            </a:r>
            <a:r>
              <a:rPr lang="pl-PL" sz="2800" dirty="0" err="1"/>
              <a:t>please</a:t>
            </a:r>
            <a:r>
              <a:rPr lang="pl-PL" sz="2800" dirty="0"/>
              <a:t> </a:t>
            </a:r>
            <a:r>
              <a:rPr lang="pl-PL" sz="2800" dirty="0" err="1"/>
              <a:t>try</a:t>
            </a:r>
            <a:r>
              <a:rPr lang="pl-PL" sz="2800" dirty="0"/>
              <a:t> ___ </a:t>
            </a:r>
            <a:r>
              <a:rPr lang="pl-PL" sz="2800" dirty="0" err="1"/>
              <a:t>this</a:t>
            </a:r>
            <a:r>
              <a:rPr lang="pl-PL" sz="2800" dirty="0"/>
              <a:t> jar for me? (open)</a:t>
            </a:r>
          </a:p>
          <a:p>
            <a:pPr marL="0" indent="0" algn="ctr">
              <a:buNone/>
            </a:pPr>
            <a:r>
              <a:rPr lang="pl-PL" sz="2800" dirty="0"/>
              <a:t>I </a:t>
            </a:r>
            <a:r>
              <a:rPr lang="pl-PL" sz="2800" dirty="0" err="1"/>
              <a:t>have</a:t>
            </a:r>
            <a:r>
              <a:rPr lang="pl-PL" sz="2800" dirty="0"/>
              <a:t> </a:t>
            </a:r>
            <a:r>
              <a:rPr lang="pl-PL" sz="2800" dirty="0" err="1"/>
              <a:t>decided</a:t>
            </a:r>
            <a:r>
              <a:rPr lang="pl-PL" sz="2800" dirty="0"/>
              <a:t> to </a:t>
            </a:r>
            <a:r>
              <a:rPr lang="pl-PL" sz="2800" dirty="0" err="1"/>
              <a:t>try</a:t>
            </a:r>
            <a:r>
              <a:rPr lang="pl-PL" sz="2800" dirty="0"/>
              <a:t> ___ less salt on my food. (</a:t>
            </a:r>
            <a:r>
              <a:rPr lang="pl-PL" sz="2800" dirty="0" err="1"/>
              <a:t>use</a:t>
            </a:r>
            <a:r>
              <a:rPr lang="pl-PL" sz="2800" dirty="0"/>
              <a:t>)</a:t>
            </a:r>
          </a:p>
          <a:p>
            <a:pPr marL="0" indent="0" algn="ctr">
              <a:buNone/>
            </a:pPr>
            <a:endParaRPr lang="pl-PL" sz="2800" dirty="0"/>
          </a:p>
          <a:p>
            <a:pPr marL="0" indent="0" algn="ctr"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4285680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a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STOP</a:t>
            </a:r>
          </a:p>
          <a:p>
            <a:pPr marL="0" indent="0" algn="ctr">
              <a:buNone/>
            </a:pPr>
            <a:r>
              <a:rPr lang="pl-PL" dirty="0"/>
              <a:t>It was hot, </a:t>
            </a:r>
            <a:r>
              <a:rPr lang="pl-PL" dirty="0" err="1"/>
              <a:t>so</a:t>
            </a:r>
            <a:r>
              <a:rPr lang="pl-PL" dirty="0"/>
              <a:t> we </a:t>
            </a:r>
            <a:r>
              <a:rPr lang="pl-PL" dirty="0" err="1"/>
              <a:t>stopped</a:t>
            </a:r>
            <a:r>
              <a:rPr lang="pl-PL" dirty="0"/>
              <a:t> to </a:t>
            </a:r>
            <a:r>
              <a:rPr lang="pl-PL" dirty="0" err="1"/>
              <a:t>have</a:t>
            </a:r>
            <a:r>
              <a:rPr lang="pl-PL" dirty="0"/>
              <a:t> a drink.</a:t>
            </a:r>
          </a:p>
          <a:p>
            <a:pPr marL="0" indent="0" algn="ctr">
              <a:buNone/>
            </a:pPr>
            <a:r>
              <a:rPr lang="pl-PL" dirty="0" err="1"/>
              <a:t>She</a:t>
            </a:r>
            <a:r>
              <a:rPr lang="pl-PL" dirty="0"/>
              <a:t> </a:t>
            </a:r>
            <a:r>
              <a:rPr lang="pl-PL" dirty="0" err="1"/>
              <a:t>stopped</a:t>
            </a:r>
            <a:r>
              <a:rPr lang="pl-PL" dirty="0"/>
              <a:t> smoking </a:t>
            </a:r>
            <a:r>
              <a:rPr lang="pl-PL" dirty="0" err="1"/>
              <a:t>three</a:t>
            </a:r>
            <a:r>
              <a:rPr lang="pl-PL" dirty="0"/>
              <a:t> </a:t>
            </a:r>
            <a:r>
              <a:rPr lang="pl-PL" dirty="0" err="1"/>
              <a:t>years</a:t>
            </a:r>
            <a:r>
              <a:rPr lang="pl-PL" dirty="0"/>
              <a:t> ago.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2800" dirty="0"/>
              <a:t>I </a:t>
            </a:r>
            <a:r>
              <a:rPr lang="pl-PL" sz="2800" dirty="0" err="1"/>
              <a:t>will</a:t>
            </a:r>
            <a:r>
              <a:rPr lang="pl-PL" sz="2800" dirty="0"/>
              <a:t> stop ___ a </a:t>
            </a:r>
            <a:r>
              <a:rPr lang="pl-PL" sz="2800" dirty="0" err="1"/>
              <a:t>picture</a:t>
            </a:r>
            <a:r>
              <a:rPr lang="pl-PL" sz="2800" dirty="0"/>
              <a:t>. (</a:t>
            </a:r>
            <a:r>
              <a:rPr lang="pl-PL" sz="2800" dirty="0" err="1"/>
              <a:t>take</a:t>
            </a:r>
            <a:r>
              <a:rPr lang="pl-PL" sz="2800" dirty="0"/>
              <a:t>)</a:t>
            </a:r>
          </a:p>
          <a:p>
            <a:pPr marL="0" indent="0" algn="ctr">
              <a:buNone/>
            </a:pPr>
            <a:r>
              <a:rPr lang="pl-PL" sz="2800" dirty="0"/>
              <a:t>My </a:t>
            </a:r>
            <a:r>
              <a:rPr lang="pl-PL" sz="2800" dirty="0" err="1"/>
              <a:t>father</a:t>
            </a:r>
            <a:r>
              <a:rPr lang="pl-PL" sz="2800" dirty="0"/>
              <a:t> </a:t>
            </a:r>
            <a:r>
              <a:rPr lang="pl-PL" sz="2800" dirty="0" err="1"/>
              <a:t>stopped</a:t>
            </a:r>
            <a:r>
              <a:rPr lang="pl-PL" sz="2800" dirty="0"/>
              <a:t> ___ </a:t>
            </a:r>
            <a:r>
              <a:rPr lang="pl-PL" sz="2800" dirty="0" err="1"/>
              <a:t>when</a:t>
            </a:r>
            <a:r>
              <a:rPr lang="pl-PL" sz="2800" dirty="0"/>
              <a:t> he was </a:t>
            </a:r>
            <a:r>
              <a:rPr lang="pl-PL" sz="2800" dirty="0" err="1"/>
              <a:t>eighty</a:t>
            </a:r>
            <a:r>
              <a:rPr lang="pl-PL" sz="2800" dirty="0"/>
              <a:t>. (</a:t>
            </a:r>
            <a:r>
              <a:rPr lang="pl-PL" sz="2800" dirty="0" err="1"/>
              <a:t>drive</a:t>
            </a:r>
            <a:r>
              <a:rPr lang="pl-PL" sz="28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542295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a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REGRET, BE SORRY</a:t>
            </a:r>
          </a:p>
          <a:p>
            <a:pPr marL="457200" lvl="1" indent="0" algn="ctr">
              <a:buNone/>
            </a:pPr>
            <a:r>
              <a:rPr lang="pl-PL" dirty="0"/>
              <a:t>We </a:t>
            </a:r>
            <a:r>
              <a:rPr lang="pl-PL" dirty="0" err="1"/>
              <a:t>regret</a:t>
            </a:r>
            <a:r>
              <a:rPr lang="pl-PL" dirty="0"/>
              <a:t> to </a:t>
            </a:r>
            <a:r>
              <a:rPr lang="pl-PL" dirty="0" err="1"/>
              <a:t>inform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visa in </a:t>
            </a:r>
            <a:r>
              <a:rPr lang="pl-PL" dirty="0" err="1"/>
              <a:t>invalid</a:t>
            </a:r>
            <a:r>
              <a:rPr lang="pl-PL" dirty="0"/>
              <a:t>.</a:t>
            </a:r>
          </a:p>
          <a:p>
            <a:pPr marL="457200" lvl="1" indent="0" algn="ctr">
              <a:buNone/>
            </a:pPr>
            <a:r>
              <a:rPr lang="pl-PL" dirty="0"/>
              <a:t>I </a:t>
            </a:r>
            <a:r>
              <a:rPr lang="pl-PL" dirty="0" err="1"/>
              <a:t>reget</a:t>
            </a:r>
            <a:r>
              <a:rPr lang="pl-PL" dirty="0"/>
              <a:t> not </a:t>
            </a:r>
            <a:r>
              <a:rPr lang="pl-PL" dirty="0" err="1"/>
              <a:t>helping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man</a:t>
            </a:r>
            <a:r>
              <a:rPr lang="pl-PL" dirty="0"/>
              <a:t>. </a:t>
            </a:r>
          </a:p>
          <a:p>
            <a:pPr marL="457200" lvl="1" indent="0" algn="ctr">
              <a:buNone/>
            </a:pPr>
            <a:r>
              <a:rPr lang="pl-PL" dirty="0" err="1"/>
              <a:t>I’m</a:t>
            </a:r>
            <a:r>
              <a:rPr lang="pl-PL" dirty="0"/>
              <a:t> sorry to </a:t>
            </a:r>
            <a:r>
              <a:rPr lang="pl-PL" dirty="0" err="1"/>
              <a:t>hear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.</a:t>
            </a:r>
          </a:p>
          <a:p>
            <a:pPr marL="457200" lvl="1" indent="0" algn="ctr">
              <a:buNone/>
            </a:pPr>
            <a:r>
              <a:rPr lang="pl-PL" dirty="0"/>
              <a:t>Mike was sorry for </a:t>
            </a:r>
            <a:r>
              <a:rPr lang="pl-PL" dirty="0" err="1"/>
              <a:t>kicking</a:t>
            </a:r>
            <a:r>
              <a:rPr lang="pl-PL" dirty="0"/>
              <a:t> </a:t>
            </a:r>
            <a:r>
              <a:rPr lang="pl-PL" dirty="0" err="1"/>
              <a:t>his</a:t>
            </a:r>
            <a:r>
              <a:rPr lang="pl-PL" dirty="0"/>
              <a:t> </a:t>
            </a:r>
            <a:r>
              <a:rPr lang="pl-PL" dirty="0" err="1"/>
              <a:t>friend</a:t>
            </a:r>
            <a:r>
              <a:rPr lang="pl-PL" dirty="0"/>
              <a:t>.</a:t>
            </a:r>
          </a:p>
          <a:p>
            <a:pPr marL="457200" lvl="1" indent="0" algn="ctr">
              <a:buNone/>
            </a:pPr>
            <a:endParaRPr lang="pl-PL" dirty="0"/>
          </a:p>
          <a:p>
            <a:pPr marL="457200" lvl="1" indent="0" algn="ctr">
              <a:buNone/>
            </a:pPr>
            <a:r>
              <a:rPr lang="pl-PL" dirty="0"/>
              <a:t>We </a:t>
            </a:r>
            <a:r>
              <a:rPr lang="pl-PL" dirty="0" err="1"/>
              <a:t>regretted</a:t>
            </a:r>
            <a:r>
              <a:rPr lang="pl-PL" dirty="0"/>
              <a:t> ___ to the party . It was </a:t>
            </a:r>
            <a:r>
              <a:rPr lang="pl-PL" dirty="0" err="1"/>
              <a:t>awful</a:t>
            </a:r>
            <a:r>
              <a:rPr lang="pl-PL" dirty="0"/>
              <a:t>. (go)</a:t>
            </a:r>
          </a:p>
          <a:p>
            <a:pPr marL="457200" lvl="1" indent="0" algn="ctr">
              <a:buNone/>
            </a:pPr>
            <a:r>
              <a:rPr lang="pl-PL" dirty="0"/>
              <a:t>We </a:t>
            </a:r>
            <a:r>
              <a:rPr lang="pl-PL" dirty="0" err="1"/>
              <a:t>are</a:t>
            </a:r>
            <a:r>
              <a:rPr lang="pl-PL" dirty="0"/>
              <a:t> sorry ___ a </a:t>
            </a:r>
            <a:r>
              <a:rPr lang="pl-PL" dirty="0" err="1"/>
              <a:t>delay</a:t>
            </a:r>
            <a:r>
              <a:rPr lang="pl-PL" dirty="0"/>
              <a:t> of </a:t>
            </a:r>
            <a:r>
              <a:rPr lang="pl-PL" dirty="0" err="1"/>
              <a:t>flight</a:t>
            </a:r>
            <a:r>
              <a:rPr lang="pl-PL" dirty="0"/>
              <a:t> 536. (</a:t>
            </a:r>
            <a:r>
              <a:rPr lang="pl-PL" dirty="0" err="1"/>
              <a:t>announce</a:t>
            </a:r>
            <a:r>
              <a:rPr lang="pl-PL" dirty="0"/>
              <a:t>)</a:t>
            </a:r>
          </a:p>
          <a:p>
            <a:pPr marL="457200" lvl="1" indent="0" algn="ctr">
              <a:buNone/>
            </a:pPr>
            <a:endParaRPr lang="pl-PL" dirty="0"/>
          </a:p>
          <a:p>
            <a:pPr marL="457200" lvl="1" indent="0" algn="ctr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5281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Either</a:t>
            </a:r>
            <a:r>
              <a:rPr lang="pl-PL" dirty="0"/>
              <a:t> form and </a:t>
            </a:r>
            <a:r>
              <a:rPr lang="pl-PL" b="1" dirty="0"/>
              <a:t>a </a:t>
            </a:r>
            <a:r>
              <a:rPr lang="pl-PL" b="1" dirty="0" err="1"/>
              <a:t>change</a:t>
            </a:r>
            <a:r>
              <a:rPr lang="pl-PL" b="1" dirty="0"/>
              <a:t> </a:t>
            </a:r>
            <a:r>
              <a:rPr lang="pl-PL" dirty="0"/>
              <a:t>in </a:t>
            </a:r>
            <a:r>
              <a:rPr lang="pl-PL" dirty="0" err="1"/>
              <a:t>meaning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GO ON</a:t>
            </a:r>
          </a:p>
          <a:p>
            <a:pPr marL="0" indent="0" algn="ctr">
              <a:buNone/>
            </a:pPr>
            <a:r>
              <a:rPr lang="pl-PL" dirty="0"/>
              <a:t>I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read</a:t>
            </a:r>
            <a:r>
              <a:rPr lang="pl-PL" dirty="0"/>
              <a:t> the </a:t>
            </a:r>
            <a:r>
              <a:rPr lang="pl-PL" dirty="0" err="1"/>
              <a:t>newspapers</a:t>
            </a:r>
            <a:r>
              <a:rPr lang="pl-PL" dirty="0"/>
              <a:t> and </a:t>
            </a:r>
            <a:r>
              <a:rPr lang="pl-PL" dirty="0" err="1"/>
              <a:t>then</a:t>
            </a:r>
            <a:r>
              <a:rPr lang="pl-PL" dirty="0"/>
              <a:t> go on to </a:t>
            </a:r>
            <a:r>
              <a:rPr lang="pl-PL" dirty="0" err="1"/>
              <a:t>write</a:t>
            </a:r>
            <a:r>
              <a:rPr lang="pl-PL" dirty="0"/>
              <a:t> </a:t>
            </a:r>
            <a:r>
              <a:rPr lang="pl-PL" dirty="0" err="1"/>
              <a:t>letters</a:t>
            </a:r>
            <a:r>
              <a:rPr lang="pl-PL" dirty="0"/>
              <a:t>.</a:t>
            </a:r>
          </a:p>
          <a:p>
            <a:pPr marL="0" indent="0" algn="ctr">
              <a:buNone/>
            </a:pPr>
            <a:r>
              <a:rPr lang="pl-PL" dirty="0"/>
              <a:t>Joe went on </a:t>
            </a:r>
            <a:r>
              <a:rPr lang="pl-PL" dirty="0" err="1"/>
              <a:t>working</a:t>
            </a:r>
            <a:r>
              <a:rPr lang="pl-PL" dirty="0"/>
              <a:t> </a:t>
            </a:r>
            <a:r>
              <a:rPr lang="pl-PL" dirty="0" err="1"/>
              <a:t>although</a:t>
            </a:r>
            <a:r>
              <a:rPr lang="pl-PL" dirty="0"/>
              <a:t> he </a:t>
            </a:r>
            <a:r>
              <a:rPr lang="pl-PL" dirty="0" err="1"/>
              <a:t>wasn’t</a:t>
            </a:r>
            <a:r>
              <a:rPr lang="pl-PL" dirty="0"/>
              <a:t> </a:t>
            </a:r>
            <a:r>
              <a:rPr lang="pl-PL" dirty="0" err="1"/>
              <a:t>well</a:t>
            </a:r>
            <a:r>
              <a:rPr lang="pl-PL" dirty="0"/>
              <a:t>.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2800" dirty="0" err="1"/>
              <a:t>After</a:t>
            </a:r>
            <a:r>
              <a:rPr lang="pl-PL" sz="2800" dirty="0"/>
              <a:t> </a:t>
            </a:r>
            <a:r>
              <a:rPr lang="pl-PL" sz="2800" dirty="0" err="1"/>
              <a:t>introducing</a:t>
            </a:r>
            <a:r>
              <a:rPr lang="pl-PL" sz="2800" dirty="0"/>
              <a:t> </a:t>
            </a:r>
            <a:r>
              <a:rPr lang="pl-PL" sz="2800" dirty="0" err="1"/>
              <a:t>her</a:t>
            </a:r>
            <a:r>
              <a:rPr lang="pl-PL" sz="2800" dirty="0"/>
              <a:t> </a:t>
            </a:r>
            <a:r>
              <a:rPr lang="pl-PL" sz="2800" dirty="0" err="1"/>
              <a:t>proposal</a:t>
            </a:r>
            <a:r>
              <a:rPr lang="pl-PL" sz="2800" dirty="0"/>
              <a:t>, </a:t>
            </a:r>
            <a:r>
              <a:rPr lang="pl-PL" sz="2800" dirty="0" err="1"/>
              <a:t>she</a:t>
            </a:r>
            <a:r>
              <a:rPr lang="pl-PL" sz="2800" dirty="0"/>
              <a:t> went on ___ the </a:t>
            </a:r>
            <a:r>
              <a:rPr lang="pl-PL" sz="2800" dirty="0" err="1"/>
              <a:t>benefits</a:t>
            </a:r>
            <a:r>
              <a:rPr lang="pl-PL" sz="2800" dirty="0"/>
              <a:t> for the </a:t>
            </a:r>
            <a:r>
              <a:rPr lang="pl-PL" sz="2800" dirty="0" err="1"/>
              <a:t>company</a:t>
            </a:r>
            <a:r>
              <a:rPr lang="pl-PL" sz="2800" dirty="0"/>
              <a:t>. (</a:t>
            </a:r>
            <a:r>
              <a:rPr lang="pl-PL" sz="2800" dirty="0" err="1"/>
              <a:t>explain</a:t>
            </a:r>
            <a:r>
              <a:rPr lang="pl-PL" sz="2800" dirty="0"/>
              <a:t>)</a:t>
            </a:r>
          </a:p>
          <a:p>
            <a:pPr marL="0" indent="0" algn="ctr">
              <a:buNone/>
            </a:pPr>
            <a:r>
              <a:rPr lang="pl-PL" sz="2800" dirty="0"/>
              <a:t>He went on ___ for </a:t>
            </a:r>
            <a:r>
              <a:rPr lang="pl-PL" sz="2800" dirty="0" err="1"/>
              <a:t>two</a:t>
            </a:r>
            <a:r>
              <a:rPr lang="pl-PL" sz="2800" dirty="0"/>
              <a:t> </a:t>
            </a:r>
            <a:r>
              <a:rPr lang="pl-PL" sz="2800" dirty="0" err="1"/>
              <a:t>hours</a:t>
            </a:r>
            <a:r>
              <a:rPr lang="pl-PL" sz="2800" dirty="0"/>
              <a:t>. (</a:t>
            </a:r>
            <a:r>
              <a:rPr lang="pl-PL" sz="2800" dirty="0" err="1"/>
              <a:t>speak</a:t>
            </a:r>
            <a:r>
              <a:rPr lang="pl-PL" sz="28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34128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MODAL VERBS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 </a:t>
            </a:r>
            <a:r>
              <a:rPr lang="pl-PL" dirty="0" err="1"/>
              <a:t>don’t</a:t>
            </a:r>
            <a:r>
              <a:rPr lang="pl-PL" dirty="0"/>
              <a:t> want ___ </a:t>
            </a:r>
            <a:r>
              <a:rPr lang="pl-PL" dirty="0" err="1"/>
              <a:t>refuse</a:t>
            </a:r>
            <a:r>
              <a:rPr lang="pl-PL" dirty="0"/>
              <a:t>. (</a:t>
            </a:r>
            <a:r>
              <a:rPr lang="pl-PL" dirty="0" err="1"/>
              <a:t>must</a:t>
            </a:r>
            <a:r>
              <a:rPr lang="pl-PL" dirty="0"/>
              <a:t>)</a:t>
            </a:r>
            <a:br>
              <a:rPr lang="pl-PL" dirty="0"/>
            </a:br>
            <a:endParaRPr lang="pl-PL" dirty="0"/>
          </a:p>
          <a:p>
            <a:r>
              <a:rPr lang="pl-PL" dirty="0"/>
              <a:t>I </a:t>
            </a:r>
            <a:r>
              <a:rPr lang="pl-PL" dirty="0" err="1"/>
              <a:t>hate</a:t>
            </a:r>
            <a:r>
              <a:rPr lang="pl-PL" dirty="0"/>
              <a:t> ___ </a:t>
            </a:r>
            <a:r>
              <a:rPr lang="pl-PL" dirty="0" err="1"/>
              <a:t>argue</a:t>
            </a:r>
            <a:r>
              <a:rPr lang="pl-PL" dirty="0"/>
              <a:t> to </a:t>
            </a:r>
            <a:r>
              <a:rPr lang="pl-PL" dirty="0" err="1"/>
              <a:t>get</a:t>
            </a:r>
            <a:r>
              <a:rPr lang="pl-PL" dirty="0"/>
              <a:t> my </a:t>
            </a:r>
            <a:r>
              <a:rPr lang="pl-PL" dirty="0" err="1"/>
              <a:t>way</a:t>
            </a:r>
            <a:r>
              <a:rPr lang="pl-PL" dirty="0"/>
              <a:t>. (</a:t>
            </a:r>
            <a:r>
              <a:rPr lang="pl-PL" dirty="0" err="1"/>
              <a:t>must</a:t>
            </a:r>
            <a:r>
              <a:rPr lang="pl-PL" dirty="0"/>
              <a:t>) </a:t>
            </a:r>
            <a:br>
              <a:rPr lang="pl-PL" dirty="0"/>
            </a:br>
            <a:endParaRPr lang="pl-PL" dirty="0"/>
          </a:p>
          <a:p>
            <a:r>
              <a:rPr lang="pl-PL" dirty="0"/>
              <a:t>I </a:t>
            </a:r>
            <a:r>
              <a:rPr lang="pl-PL" dirty="0" err="1"/>
              <a:t>don’t</a:t>
            </a:r>
            <a:r>
              <a:rPr lang="pl-PL" dirty="0"/>
              <a:t> </a:t>
            </a:r>
            <a:r>
              <a:rPr lang="pl-PL" dirty="0" err="1"/>
              <a:t>seem</a:t>
            </a:r>
            <a:r>
              <a:rPr lang="pl-PL" dirty="0"/>
              <a:t>  ___ to stand </a:t>
            </a:r>
            <a:r>
              <a:rPr lang="pl-PL" dirty="0" err="1"/>
              <a:t>up</a:t>
            </a:r>
            <a:r>
              <a:rPr lang="pl-PL" dirty="0"/>
              <a:t> for </a:t>
            </a:r>
            <a:r>
              <a:rPr lang="pl-PL" dirty="0" err="1"/>
              <a:t>myself</a:t>
            </a:r>
            <a:r>
              <a:rPr lang="pl-PL" dirty="0"/>
              <a:t>. (</a:t>
            </a:r>
            <a:r>
              <a:rPr lang="pl-PL" dirty="0" err="1"/>
              <a:t>can</a:t>
            </a:r>
            <a:r>
              <a:rPr lang="pl-PL" dirty="0"/>
              <a:t>)</a:t>
            </a:r>
            <a:br>
              <a:rPr lang="pl-PL" dirty="0"/>
            </a:br>
            <a:endParaRPr lang="pl-PL" dirty="0"/>
          </a:p>
          <a:p>
            <a:r>
              <a:rPr lang="pl-PL" dirty="0"/>
              <a:t>I </a:t>
            </a:r>
            <a:r>
              <a:rPr lang="pl-PL" dirty="0" err="1"/>
              <a:t>enjoy</a:t>
            </a:r>
            <a:r>
              <a:rPr lang="pl-PL" dirty="0"/>
              <a:t> ___ </a:t>
            </a:r>
            <a:r>
              <a:rPr lang="pl-PL" dirty="0" err="1"/>
              <a:t>offer</a:t>
            </a:r>
            <a:r>
              <a:rPr lang="pl-PL" dirty="0"/>
              <a:t> </a:t>
            </a:r>
            <a:r>
              <a:rPr lang="pl-PL" dirty="0" err="1"/>
              <a:t>people</a:t>
            </a:r>
            <a:r>
              <a:rPr lang="pl-PL" dirty="0"/>
              <a:t> </a:t>
            </a:r>
            <a:r>
              <a:rPr lang="pl-PL" dirty="0" err="1"/>
              <a:t>help</a:t>
            </a:r>
            <a:r>
              <a:rPr lang="pl-PL" dirty="0"/>
              <a:t>. (</a:t>
            </a:r>
            <a:r>
              <a:rPr lang="pl-PL" dirty="0" err="1"/>
              <a:t>can</a:t>
            </a:r>
            <a:r>
              <a:rPr lang="pl-PL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6837934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5000</TotalTime>
  <Words>997</Words>
  <Application>Microsoft Office PowerPoint</Application>
  <PresentationFormat>Pokaz na ekranie (4:3)</PresentationFormat>
  <Paragraphs>110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9" baseType="lpstr">
      <vt:lpstr>Arial</vt:lpstr>
      <vt:lpstr>Calibri</vt:lpstr>
      <vt:lpstr>Motyw pakietu Office</vt:lpstr>
      <vt:lpstr>-ING FORM and INFINITIVE</vt:lpstr>
      <vt:lpstr>-ING FORM and INFINITIVE</vt:lpstr>
      <vt:lpstr>The to infinitive</vt:lpstr>
      <vt:lpstr>The to infinitive</vt:lpstr>
      <vt:lpstr>The to infinitive</vt:lpstr>
      <vt:lpstr>The –ing form</vt:lpstr>
      <vt:lpstr>The –ing form</vt:lpstr>
      <vt:lpstr>Either form and no change in meaning</vt:lpstr>
      <vt:lpstr>Either form and no change in meaning</vt:lpstr>
      <vt:lpstr>Either form and a change in meaning</vt:lpstr>
      <vt:lpstr>Either form and a change in meaning</vt:lpstr>
      <vt:lpstr>Either form and a change in meaning</vt:lpstr>
      <vt:lpstr>Either form and a change in meaning</vt:lpstr>
      <vt:lpstr>Either form and a change in meaning</vt:lpstr>
      <vt:lpstr>Either form and a change in meaning</vt:lpstr>
      <vt:lpstr>MODAL VERBS</vt:lpstr>
    </vt:vector>
  </TitlesOfParts>
  <Company>Rycho444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-ING FORM and INFINITIVE</dc:title>
  <dc:creator>Rycho Rych</dc:creator>
  <cp:lastModifiedBy>Barbara Ochab</cp:lastModifiedBy>
  <cp:revision>23</cp:revision>
  <dcterms:created xsi:type="dcterms:W3CDTF">2020-05-24T10:41:29Z</dcterms:created>
  <dcterms:modified xsi:type="dcterms:W3CDTF">2025-10-17T08:36:36Z</dcterms:modified>
</cp:coreProperties>
</file>