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950117-526B-11CB-EEA2-77D9EF478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307D3CC-8424-6ECA-5482-936491D03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AFEF76-5F68-2A0A-914B-4F56A7F1A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93E6CC-1B35-F2C4-CF96-FAE71CE3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ABA1DF-B7F6-CF51-03D9-362E2C9E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812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642835-0DAE-66B5-E6AA-B294241C6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FA1B9E-D5D1-C837-29E5-853859ED5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00A034-7E18-2EAA-D451-BF3094674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161749A-D8DC-5528-2F5D-6AA297B02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2234A6A-B4CF-472D-4AD5-87BC0F16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190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398963-09F8-974C-D889-74C0BD13A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8D5DD02-864C-39B0-B63B-4800078E5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C4D0E9-4509-1740-7483-FBE3474B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6F47000-3906-0C93-81BF-5971340D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C56A5D-C7DC-A374-30A6-423B7726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332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A2EE55-E08C-9A57-DBBC-DA69174C1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C59C0A-EDE0-435E-52E0-019652BE6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810D22-35B3-909C-9E7B-DBBCA973B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D9E2F43-6850-8155-D172-2A80EBE4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3522788-CFDA-5CD0-33E6-67B90D0D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3B466F-388D-0FB0-1126-E8093581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6677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C7CF8E-9A98-EA7D-34D1-8C861389C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B055E6-FD69-90F8-BF51-0239276A4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14AA25-A726-E414-1A39-A8ED99EE5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3EF10ED-8C4B-C652-93D9-47546BDFF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5349F2B-44CA-C409-7493-F904217C7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A20132-B2BB-B608-04E7-B893AE82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AEDC217-019B-E63F-BB64-6051229F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1E40E09-9093-0ABF-AEB0-66B0C4F5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159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8616F4-C6CF-7493-DA95-90650112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02B5CB5-71D8-BD9F-24FA-6733371B7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6934F78-BD51-DA84-1A80-812841A8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D26A106-08CB-4308-E458-6D4FAD60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947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2E63109-5080-06D3-7423-4C0D31C14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22C36DF-72EC-0363-3D1A-F5A80668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9C55E1-9965-FD08-98A0-104795E7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8876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6054F3-FC22-5D98-1C00-AC9D0B66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C91F0B-409E-E6DE-0FB5-625DAC6DB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8A5F32B-1CBF-EC44-8273-692E4500A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AC901A7-A35B-2384-997B-07324D6AB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8847E4-1F28-028D-0DA1-C969E22E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591BFA5-0A00-A789-63EE-A818658B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502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FE4603-E298-965E-4693-B15976C54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45E1930-31C7-0D6B-A9C1-BBF7D7B0E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A8DD02-B545-DF1F-616B-D191E6096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9A35B5D-B30A-62DD-98B5-C00A6D492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4BA6B8-EC32-C9D8-1761-A1C015E9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EA0134F-6DA7-44C2-3F40-CCF9965E0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265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2B80CD-B36D-A57E-EE93-479DCDA02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DEABA0C-A82E-58AE-4976-ADAA2500D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C2A0E62-4549-6ADF-2DFB-A9A2194D5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BD5B729-EED2-C3F7-DE83-0E4B51040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D7A011-8A9B-1199-B5BA-09FDC2EA3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68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9DFF31E-D13C-7C62-C265-42B85E863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0E746B1-48A9-DD3A-3014-F8C5B20D6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D6245C4-2FFF-FC7F-0D01-11AE89696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9EEB662-EA61-B4DA-C798-5580A1E4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ADE84D-B103-C43E-0C21-29575144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481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680B128-8377-77E8-8C93-67200B45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1CE67C-AE9F-E8EA-921B-FA9ECB1C6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6B106DC-1F74-FAC2-C13F-C1F694C3E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DA040-FA9C-445B-BD98-F3239B2C8C4D}" type="datetimeFigureOut">
              <a:rPr lang="pl-PL" smtClean="0"/>
              <a:t>08.11.2022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5282FD-0756-6A8F-4306-8080C83C5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08A7860-0F05-478C-34E0-3AEDE0C4F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E2DF2-FD6A-4ADE-9BE5-69B17E8A6E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886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academic-englishuk.com/improve-your-paraphrasing-skill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2EA0AB-218F-21C2-768E-8861054ED6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Paraphrasing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3492A2-F765-43A1-248A-88D885FE5D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>
              <a:hlinkClick r:id="rId2"/>
            </a:endParaRPr>
          </a:p>
          <a:p>
            <a:r>
              <a:rPr lang="en-US" dirty="0">
                <a:hlinkClick r:id="rId2"/>
              </a:rPr>
              <a:t>Improve your paraphrasing skills - Academic English UK (academic-englishuk.com)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475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A34FEE-D773-5C08-0429-FCDAE014B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key</a:t>
            </a:r>
            <a:r>
              <a:rPr lang="pl-PL" dirty="0"/>
              <a:t> </a:t>
            </a:r>
            <a:r>
              <a:rPr lang="pl-PL" dirty="0" err="1"/>
              <a:t>skills</a:t>
            </a:r>
            <a:r>
              <a:rPr lang="pl-PL" dirty="0"/>
              <a:t> to </a:t>
            </a:r>
            <a:r>
              <a:rPr lang="pl-PL" dirty="0" err="1"/>
              <a:t>paraphrasing</a:t>
            </a:r>
            <a:r>
              <a:rPr lang="pl-PL" dirty="0"/>
              <a:t>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8F1F57-43DE-B70D-C676-6B8AE6A26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90412" cy="4351338"/>
          </a:xfrm>
        </p:spPr>
        <p:txBody>
          <a:bodyPr>
            <a:normAutofit/>
          </a:bodyPr>
          <a:lstStyle/>
          <a:p>
            <a:r>
              <a:rPr lang="pl-PL" sz="3600" dirty="0"/>
              <a:t>1. </a:t>
            </a:r>
            <a:r>
              <a:rPr lang="pl-PL" sz="3600" dirty="0" err="1"/>
              <a:t>Highlight</a:t>
            </a:r>
            <a:r>
              <a:rPr lang="pl-PL" sz="3600" dirty="0"/>
              <a:t> </a:t>
            </a:r>
            <a:r>
              <a:rPr lang="pl-PL" sz="3600" dirty="0" err="1"/>
              <a:t>important</a:t>
            </a:r>
            <a:r>
              <a:rPr lang="pl-PL" sz="3600" dirty="0"/>
              <a:t> </a:t>
            </a:r>
            <a:r>
              <a:rPr lang="pl-PL" sz="3600" dirty="0" err="1"/>
              <a:t>words</a:t>
            </a:r>
            <a:r>
              <a:rPr lang="pl-PL" sz="3600" dirty="0"/>
              <a:t> / </a:t>
            </a:r>
            <a:r>
              <a:rPr lang="pl-PL" sz="3600" dirty="0" err="1"/>
              <a:t>key</a:t>
            </a:r>
            <a:r>
              <a:rPr lang="pl-PL" sz="3600" dirty="0"/>
              <a:t> </a:t>
            </a:r>
            <a:r>
              <a:rPr lang="pl-PL" sz="3600" dirty="0" err="1"/>
              <a:t>terms</a:t>
            </a:r>
            <a:r>
              <a:rPr lang="pl-PL" sz="3600" dirty="0"/>
              <a:t>.</a:t>
            </a:r>
          </a:p>
          <a:p>
            <a:r>
              <a:rPr lang="pl-PL" sz="3600" dirty="0"/>
              <a:t>2. </a:t>
            </a:r>
            <a:r>
              <a:rPr lang="pl-PL" sz="3600" dirty="0" err="1"/>
              <a:t>Synonyms</a:t>
            </a:r>
            <a:r>
              <a:rPr lang="pl-PL" sz="3600" dirty="0"/>
              <a:t> – </a:t>
            </a:r>
            <a:r>
              <a:rPr lang="pl-PL" sz="3600" dirty="0" err="1"/>
              <a:t>use</a:t>
            </a:r>
            <a:r>
              <a:rPr lang="pl-PL" sz="3600" dirty="0"/>
              <a:t> </a:t>
            </a:r>
            <a:r>
              <a:rPr lang="pl-PL" sz="3600" dirty="0" err="1"/>
              <a:t>words</a:t>
            </a:r>
            <a:r>
              <a:rPr lang="pl-PL" sz="3600" dirty="0"/>
              <a:t> with </a:t>
            </a:r>
            <a:r>
              <a:rPr lang="pl-PL" sz="3600" dirty="0" err="1"/>
              <a:t>similar</a:t>
            </a:r>
            <a:r>
              <a:rPr lang="pl-PL" sz="3600" dirty="0"/>
              <a:t> </a:t>
            </a:r>
            <a:r>
              <a:rPr lang="pl-PL" sz="3600" dirty="0" err="1"/>
              <a:t>meaning</a:t>
            </a:r>
            <a:r>
              <a:rPr lang="pl-PL" sz="3600" dirty="0"/>
              <a:t> (high </a:t>
            </a:r>
            <a:r>
              <a:rPr lang="pl-PL" sz="3600" dirty="0" err="1"/>
              <a:t>frequency</a:t>
            </a:r>
            <a:r>
              <a:rPr lang="pl-PL" sz="3600" dirty="0"/>
              <a:t> </a:t>
            </a:r>
            <a:r>
              <a:rPr lang="pl-PL" sz="3600" dirty="0" err="1"/>
              <a:t>words</a:t>
            </a:r>
            <a:r>
              <a:rPr lang="pl-PL" sz="3600" dirty="0"/>
              <a:t>).</a:t>
            </a:r>
          </a:p>
          <a:p>
            <a:r>
              <a:rPr lang="pl-PL" sz="3600" dirty="0"/>
              <a:t>3. </a:t>
            </a:r>
            <a:r>
              <a:rPr lang="pl-PL" sz="3600" dirty="0" err="1"/>
              <a:t>Change</a:t>
            </a:r>
            <a:r>
              <a:rPr lang="pl-PL" sz="3600" dirty="0"/>
              <a:t> </a:t>
            </a:r>
            <a:r>
              <a:rPr lang="pl-PL" sz="3600" dirty="0" err="1"/>
              <a:t>grammar</a:t>
            </a:r>
            <a:r>
              <a:rPr lang="pl-PL" sz="3600" dirty="0"/>
              <a:t>: </a:t>
            </a:r>
            <a:r>
              <a:rPr lang="pl-PL" sz="3600" dirty="0" err="1"/>
              <a:t>sentence</a:t>
            </a:r>
            <a:r>
              <a:rPr lang="pl-PL" sz="3600" dirty="0"/>
              <a:t> </a:t>
            </a:r>
            <a:r>
              <a:rPr lang="pl-PL" sz="3600" dirty="0" err="1"/>
              <a:t>structure</a:t>
            </a:r>
            <a:r>
              <a:rPr lang="pl-PL" sz="3600" dirty="0"/>
              <a:t>, </a:t>
            </a:r>
            <a:r>
              <a:rPr lang="pl-PL" sz="3600" dirty="0" err="1"/>
              <a:t>active</a:t>
            </a:r>
            <a:r>
              <a:rPr lang="pl-PL" sz="3600" dirty="0"/>
              <a:t> to </a:t>
            </a:r>
            <a:r>
              <a:rPr lang="pl-PL" sz="3600" dirty="0" err="1"/>
              <a:t>passive</a:t>
            </a:r>
            <a:r>
              <a:rPr lang="pl-PL" sz="3600" dirty="0"/>
              <a:t>, </a:t>
            </a:r>
            <a:r>
              <a:rPr lang="pl-PL" sz="3600" dirty="0" err="1"/>
              <a:t>nouns</a:t>
            </a:r>
            <a:r>
              <a:rPr lang="pl-PL" sz="3600" dirty="0"/>
              <a:t> to </a:t>
            </a:r>
            <a:r>
              <a:rPr lang="pl-PL" sz="3600" dirty="0" err="1"/>
              <a:t>verbs</a:t>
            </a:r>
            <a:r>
              <a:rPr lang="pl-PL" sz="3600" dirty="0"/>
              <a:t>, </a:t>
            </a:r>
            <a:r>
              <a:rPr lang="pl-PL" sz="3600" dirty="0" err="1"/>
              <a:t>adjective</a:t>
            </a:r>
            <a:r>
              <a:rPr lang="pl-PL" sz="3600" dirty="0"/>
              <a:t> to </a:t>
            </a:r>
            <a:r>
              <a:rPr lang="pl-PL" sz="3600" dirty="0" err="1"/>
              <a:t>adverbs</a:t>
            </a:r>
            <a:r>
              <a:rPr lang="pl-PL" sz="3600" dirty="0"/>
              <a:t>, </a:t>
            </a:r>
            <a:r>
              <a:rPr lang="pl-PL" sz="3600" dirty="0" err="1"/>
              <a:t>word</a:t>
            </a:r>
            <a:r>
              <a:rPr lang="pl-PL" sz="3600" dirty="0"/>
              <a:t> order.</a:t>
            </a:r>
          </a:p>
          <a:p>
            <a:r>
              <a:rPr lang="pl-PL" sz="3600" dirty="0"/>
              <a:t>4. </a:t>
            </a:r>
            <a:r>
              <a:rPr lang="pl-PL" sz="3600" dirty="0" err="1"/>
              <a:t>Check</a:t>
            </a:r>
            <a:r>
              <a:rPr lang="pl-PL" sz="3600" dirty="0"/>
              <a:t> the </a:t>
            </a:r>
            <a:r>
              <a:rPr lang="pl-PL" sz="3600" dirty="0" err="1"/>
              <a:t>meaning</a:t>
            </a:r>
            <a:r>
              <a:rPr lang="pl-PL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844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BA23DB-7440-34BB-3FC4-FF849683E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CA654-EBB9-6171-D43B-AFCFAAE69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3200" dirty="0"/>
              <a:t>Memory </a:t>
            </a:r>
            <a:r>
              <a:rPr lang="pl-PL" sz="3200" dirty="0" err="1"/>
              <a:t>is</a:t>
            </a:r>
            <a:r>
              <a:rPr lang="pl-PL" sz="3200" dirty="0"/>
              <a:t> the </a:t>
            </a:r>
            <a:r>
              <a:rPr lang="pl-PL" sz="3200" dirty="0" err="1"/>
              <a:t>capacity</a:t>
            </a:r>
            <a:r>
              <a:rPr lang="pl-PL" sz="3200" dirty="0"/>
              <a:t> for </a:t>
            </a:r>
            <a:r>
              <a:rPr lang="pl-PL" sz="3200" dirty="0" err="1"/>
              <a:t>storing</a:t>
            </a:r>
            <a:r>
              <a:rPr lang="pl-PL" sz="3200" dirty="0"/>
              <a:t> and </a:t>
            </a:r>
            <a:r>
              <a:rPr lang="pl-PL" sz="3200" dirty="0" err="1"/>
              <a:t>retrieving</a:t>
            </a:r>
            <a:r>
              <a:rPr lang="pl-PL" sz="3200" dirty="0"/>
              <a:t> </a:t>
            </a:r>
            <a:r>
              <a:rPr lang="pl-PL" sz="3200" dirty="0" err="1"/>
              <a:t>information</a:t>
            </a:r>
            <a:r>
              <a:rPr lang="pl-PL" sz="3200" dirty="0"/>
              <a:t>. </a:t>
            </a:r>
          </a:p>
          <a:p>
            <a:pPr marL="0" indent="0" algn="ctr">
              <a:buNone/>
            </a:pPr>
            <a:endParaRPr lang="pl-PL" sz="3200" dirty="0"/>
          </a:p>
          <a:p>
            <a:pPr marL="0" indent="0" algn="ctr">
              <a:buNone/>
            </a:pPr>
            <a:endParaRPr lang="pl-PL" sz="3200" dirty="0"/>
          </a:p>
          <a:p>
            <a:pPr marL="0" indent="0" algn="ctr">
              <a:buNone/>
            </a:pPr>
            <a:endParaRPr lang="pl-PL" sz="3200" dirty="0"/>
          </a:p>
          <a:p>
            <a:pPr marL="0" indent="0" algn="ctr">
              <a:buNone/>
            </a:pPr>
            <a:endParaRPr lang="pl-PL" sz="3200" dirty="0"/>
          </a:p>
          <a:p>
            <a:pPr marL="0" indent="0" algn="ctr">
              <a:buNone/>
            </a:pPr>
            <a:r>
              <a:rPr lang="pl-PL" sz="3200" dirty="0"/>
              <a:t>Information </a:t>
            </a:r>
            <a:r>
              <a:rPr lang="pl-PL" sz="3200" dirty="0" err="1"/>
              <a:t>recovery</a:t>
            </a:r>
            <a:r>
              <a:rPr lang="pl-PL" sz="3200" dirty="0"/>
              <a:t> and </a:t>
            </a:r>
            <a:r>
              <a:rPr lang="pl-PL" sz="3200" dirty="0" err="1"/>
              <a:t>storage</a:t>
            </a:r>
            <a:r>
              <a:rPr lang="pl-PL" sz="3200" dirty="0"/>
              <a:t> </a:t>
            </a:r>
            <a:r>
              <a:rPr lang="pl-PL" sz="3200" dirty="0" err="1"/>
              <a:t>are</a:t>
            </a:r>
            <a:r>
              <a:rPr lang="pl-PL" sz="3200" dirty="0"/>
              <a:t> </a:t>
            </a:r>
            <a:r>
              <a:rPr lang="pl-PL" sz="3200" dirty="0" err="1"/>
              <a:t>facilitated</a:t>
            </a:r>
            <a:r>
              <a:rPr lang="pl-PL" sz="3200" dirty="0"/>
              <a:t> in the </a:t>
            </a:r>
            <a:r>
              <a:rPr lang="pl-PL" sz="3200" dirty="0" err="1"/>
              <a:t>memory</a:t>
            </a:r>
            <a:r>
              <a:rPr lang="pl-PL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60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AEA6B3-8BA6-724B-D5F2-B3CAA411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BB509F-6F63-58CF-F57A-D30206A94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pl-PL" dirty="0"/>
              <a:t>„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thought</a:t>
            </a:r>
            <a:r>
              <a:rPr lang="pl-PL" dirty="0"/>
              <a:t> to be </a:t>
            </a:r>
            <a:r>
              <a:rPr lang="pl-PL" dirty="0" err="1"/>
              <a:t>over</a:t>
            </a:r>
            <a:r>
              <a:rPr lang="pl-PL" dirty="0"/>
              <a:t> 4,000 plant </a:t>
            </a:r>
            <a:r>
              <a:rPr lang="pl-PL" dirty="0" err="1"/>
              <a:t>species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 by </a:t>
            </a:r>
            <a:r>
              <a:rPr lang="pl-PL" dirty="0" err="1"/>
              <a:t>forest</a:t>
            </a:r>
            <a:r>
              <a:rPr lang="pl-PL" dirty="0"/>
              <a:t> </a:t>
            </a:r>
            <a:r>
              <a:rPr lang="pl-PL" dirty="0" err="1"/>
              <a:t>dwellers</a:t>
            </a:r>
            <a:r>
              <a:rPr lang="pl-PL" dirty="0"/>
              <a:t> as food and </a:t>
            </a:r>
            <a:r>
              <a:rPr lang="pl-PL" dirty="0" err="1"/>
              <a:t>medicine</a:t>
            </a:r>
            <a:r>
              <a:rPr lang="pl-PL" dirty="0"/>
              <a:t>.” (Jones 2021)</a:t>
            </a:r>
          </a:p>
          <a:p>
            <a:pPr marL="0" indent="0" algn="ctr">
              <a:lnSpc>
                <a:spcPct val="200000"/>
              </a:lnSpc>
              <a:buNone/>
            </a:pPr>
            <a:endParaRPr lang="pl-PL" dirty="0"/>
          </a:p>
          <a:p>
            <a:pPr marL="0" indent="0" algn="ctr">
              <a:lnSpc>
                <a:spcPct val="200000"/>
              </a:lnSpc>
              <a:buNone/>
            </a:pPr>
            <a:endParaRPr lang="pl-PL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l-PL" dirty="0"/>
              <a:t>Jones (2021) </a:t>
            </a:r>
            <a:r>
              <a:rPr lang="pl-PL" dirty="0" err="1"/>
              <a:t>states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forest</a:t>
            </a:r>
            <a:r>
              <a:rPr lang="pl-PL" dirty="0"/>
              <a:t> </a:t>
            </a:r>
            <a:r>
              <a:rPr lang="pl-PL" dirty="0" err="1"/>
              <a:t>inhabitants</a:t>
            </a:r>
            <a:r>
              <a:rPr lang="pl-PL" dirty="0"/>
              <a:t> </a:t>
            </a:r>
            <a:r>
              <a:rPr lang="pl-PL" dirty="0" err="1"/>
              <a:t>exploit</a:t>
            </a:r>
            <a:r>
              <a:rPr lang="pl-PL" dirty="0"/>
              <a:t>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than</a:t>
            </a:r>
            <a:r>
              <a:rPr lang="pl-PL" dirty="0"/>
              <a:t> 4,000 </a:t>
            </a:r>
            <a:r>
              <a:rPr lang="pl-PL" dirty="0" err="1"/>
              <a:t>edible</a:t>
            </a:r>
            <a:r>
              <a:rPr lang="pl-PL" dirty="0"/>
              <a:t> and </a:t>
            </a:r>
            <a:r>
              <a:rPr lang="pl-PL" dirty="0" err="1"/>
              <a:t>medicinal</a:t>
            </a:r>
            <a:r>
              <a:rPr lang="pl-PL" dirty="0"/>
              <a:t> </a:t>
            </a:r>
            <a:r>
              <a:rPr lang="pl-PL" dirty="0" err="1"/>
              <a:t>plants</a:t>
            </a:r>
            <a:r>
              <a:rPr lang="pl-P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001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726728-F842-6D33-4CB0-942E291F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Step 1 – </a:t>
            </a:r>
            <a:r>
              <a:rPr lang="pl-PL" dirty="0" err="1"/>
              <a:t>key</a:t>
            </a:r>
            <a:r>
              <a:rPr lang="pl-PL" dirty="0"/>
              <a:t> </a:t>
            </a:r>
            <a:r>
              <a:rPr lang="pl-PL" dirty="0" err="1"/>
              <a:t>words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D4A2FB-E3F7-5EA7-0184-CCF36466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fontAlgn="base">
              <a:lnSpc>
                <a:spcPct val="200000"/>
              </a:lnSpc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Reports predict that zero waste shops are on the increase.</a:t>
            </a:r>
            <a:endParaRPr lang="pl-PL" dirty="0">
              <a:solidFill>
                <a:srgbClr val="666666"/>
              </a:solidFill>
              <a:latin typeface="Open Sans" panose="020B0606030504020204" pitchFamily="34" charset="0"/>
            </a:endParaRPr>
          </a:p>
          <a:p>
            <a:pPr marL="514350" indent="-514350" algn="l" fontAlgn="base">
              <a:lnSpc>
                <a:spcPct val="200000"/>
              </a:lnSpc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Many actors feel that funding for performance arts is currently too low.</a:t>
            </a:r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008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CEAD62-A142-6A91-0445-5DD426583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Step 2 - </a:t>
            </a:r>
            <a:r>
              <a:rPr lang="pl-PL" dirty="0" err="1"/>
              <a:t>Synonyms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FB53FC-34F1-6977-D7B4-9F4014DE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Font typeface="+mj-lt"/>
              <a:buAutoNum type="arabicPeriod"/>
            </a:pPr>
            <a:endParaRPr lang="pl-P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fontAlgn="base">
              <a:lnSpc>
                <a:spcPct val="100000"/>
              </a:lnSpc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Every day 8 million pieces of plastic are </a:t>
            </a:r>
            <a:r>
              <a:rPr lang="en-US" b="0" i="1" u="sng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discarded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in the oceans.</a:t>
            </a:r>
            <a:endParaRPr lang="pl-P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indent="0" fontAlgn="base">
              <a:lnSpc>
                <a:spcPct val="100000"/>
              </a:lnSpc>
              <a:buNone/>
            </a:pPr>
            <a:endParaRPr lang="pl-PL" dirty="0">
              <a:solidFill>
                <a:srgbClr val="666666"/>
              </a:solidFill>
              <a:latin typeface="Open Sans" panose="020B0606030504020204" pitchFamily="34" charset="0"/>
            </a:endParaRPr>
          </a:p>
          <a:p>
            <a:pPr marL="0" indent="0" fontAlgn="base">
              <a:lnSpc>
                <a:spcPct val="100000"/>
              </a:lnSpc>
              <a:buNone/>
            </a:pPr>
            <a:r>
              <a:rPr lang="pl-PL" b="0" i="0" dirty="0">
                <a:effectLst/>
                <a:latin typeface="Open Sans" panose="020B0606030504020204" pitchFamily="34" charset="0"/>
              </a:rPr>
              <a:t>2</a:t>
            </a:r>
            <a:r>
              <a:rPr lang="pl-PL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 introduction of bike lanes in many cities has been </a:t>
            </a:r>
            <a:r>
              <a:rPr lang="en-US" b="0" i="1" u="sng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successful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in reducing traffic accidents.</a:t>
            </a:r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037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729B70-83A2-00CC-8EA7-E8FE2338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Step 3 – </a:t>
            </a:r>
            <a:r>
              <a:rPr lang="pl-PL" dirty="0" err="1"/>
              <a:t>Change</a:t>
            </a:r>
            <a:r>
              <a:rPr lang="pl-PL" dirty="0"/>
              <a:t> </a:t>
            </a:r>
            <a:r>
              <a:rPr lang="pl-PL" dirty="0" err="1"/>
              <a:t>grammar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FEB51C-6C1E-04BB-F1C9-6AB1437A0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1.The sales of electric cars will increase dramatically this year</a:t>
            </a:r>
            <a:r>
              <a:rPr lang="en-US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(dramatic)</a:t>
            </a:r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_______________________________________________________________</a:t>
            </a:r>
            <a:endParaRPr lang="pl-P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 fontAlgn="base"/>
            <a:endParaRPr lang="pl-PL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l" fontAlgn="base"/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2. The UK’s Test and Trace system failed mainly due to a lack of planning. </a:t>
            </a:r>
            <a:r>
              <a:rPr lang="en-US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(failure)</a:t>
            </a:r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_______________________________________________________________</a:t>
            </a:r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0320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26BD74-747B-869A-9E88-F58CB8B39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STEP 3- </a:t>
            </a:r>
            <a:r>
              <a:rPr lang="pl-PL" dirty="0" err="1"/>
              <a:t>Change</a:t>
            </a:r>
            <a:r>
              <a:rPr lang="pl-PL" dirty="0"/>
              <a:t> the </a:t>
            </a:r>
            <a:r>
              <a:rPr lang="pl-PL" dirty="0" err="1"/>
              <a:t>sentence</a:t>
            </a:r>
            <a:r>
              <a:rPr lang="pl-PL" dirty="0"/>
              <a:t> </a:t>
            </a:r>
            <a:r>
              <a:rPr lang="pl-PL" dirty="0" err="1"/>
              <a:t>structure</a:t>
            </a:r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899DE9-6043-4C49-C3EF-FC6ADE75B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>
              <a:lnSpc>
                <a:spcPct val="150000"/>
              </a:lnSpc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Although fast food can cause a number of health issues, many people still continue to consume this type of food.</a:t>
            </a:r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/>
            <a:endParaRPr lang="pl-P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 fontAlgn="base"/>
            <a:endParaRPr lang="pl-PL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l" fontAlgn="base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Despite_______________________________________________________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562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93A88E-79A7-C57D-0D52-228871F2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All</a:t>
            </a:r>
            <a:r>
              <a:rPr lang="pl-PL" dirty="0"/>
              <a:t> 4 </a:t>
            </a:r>
            <a:r>
              <a:rPr lang="pl-PL" dirty="0" err="1"/>
              <a:t>strategies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A9FCF-EB17-F554-EFFB-FC00AA7D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 principles of designing out waste and pollution, keeping products and materials in use and regenerating natural systems is defined as the circular economy (Macarthur, 2020)</a:t>
            </a:r>
            <a:endParaRPr lang="pl-P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pl-PL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endParaRPr lang="pl-P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pl-PL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Macarthur (2020) defines the circular economy as the method of eliminating waste and pollution, the continual use of resources and the restoration of physical and biological materials.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567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335</Words>
  <Application>Microsoft Office PowerPoint</Application>
  <PresentationFormat>Panoramiczny</PresentationFormat>
  <Paragraphs>45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Motyw pakietu Office</vt:lpstr>
      <vt:lpstr>Paraphrasing</vt:lpstr>
      <vt:lpstr>The key skills to paraphrasing:</vt:lpstr>
      <vt:lpstr>Prezentacja programu PowerPoint</vt:lpstr>
      <vt:lpstr>Prezentacja programu PowerPoint</vt:lpstr>
      <vt:lpstr>Step 1 – key words</vt:lpstr>
      <vt:lpstr>Step 2 - Synonyms</vt:lpstr>
      <vt:lpstr>Step 3 – Change grammar</vt:lpstr>
      <vt:lpstr>STEP 3- Change the sentence structure.</vt:lpstr>
      <vt:lpstr>All 4 strategies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Paraphrasing</dc:title>
  <dc:creator>Barbara Ochab</dc:creator>
  <cp:lastModifiedBy>Barbara Ochab</cp:lastModifiedBy>
  <cp:revision>2</cp:revision>
  <dcterms:created xsi:type="dcterms:W3CDTF">2022-11-08T18:52:39Z</dcterms:created>
  <dcterms:modified xsi:type="dcterms:W3CDTF">2022-11-08T18:53:45Z</dcterms:modified>
</cp:coreProperties>
</file>