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3DA7-1FE2-4FF5-8436-702F6FCEAFB9}" type="datetimeFigureOut">
              <a:rPr lang="pl-PL" smtClean="0"/>
              <a:t>23.10.2022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17FD-34DA-4A70-A800-0E0F92E7261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8163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3DA7-1FE2-4FF5-8436-702F6FCEAFB9}" type="datetimeFigureOut">
              <a:rPr lang="pl-PL" smtClean="0"/>
              <a:t>23.10.2022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17FD-34DA-4A70-A800-0E0F92E7261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3376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3DA7-1FE2-4FF5-8436-702F6FCEAFB9}" type="datetimeFigureOut">
              <a:rPr lang="pl-PL" smtClean="0"/>
              <a:t>23.10.2022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17FD-34DA-4A70-A800-0E0F92E7261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484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3DA7-1FE2-4FF5-8436-702F6FCEAFB9}" type="datetimeFigureOut">
              <a:rPr lang="pl-PL" smtClean="0"/>
              <a:t>23.10.2022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17FD-34DA-4A70-A800-0E0F92E7261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46053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3DA7-1FE2-4FF5-8436-702F6FCEAFB9}" type="datetimeFigureOut">
              <a:rPr lang="pl-PL" smtClean="0"/>
              <a:t>23.10.2022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17FD-34DA-4A70-A800-0E0F92E7261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63189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3DA7-1FE2-4FF5-8436-702F6FCEAFB9}" type="datetimeFigureOut">
              <a:rPr lang="pl-PL" smtClean="0"/>
              <a:t>23.10.2022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17FD-34DA-4A70-A800-0E0F92E7261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9872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3DA7-1FE2-4FF5-8436-702F6FCEAFB9}" type="datetimeFigureOut">
              <a:rPr lang="pl-PL" smtClean="0"/>
              <a:t>23.10.2022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17FD-34DA-4A70-A800-0E0F92E7261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39257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3DA7-1FE2-4FF5-8436-702F6FCEAFB9}" type="datetimeFigureOut">
              <a:rPr lang="pl-PL" smtClean="0"/>
              <a:t>23.10.2022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17FD-34DA-4A70-A800-0E0F92E7261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5052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3DA7-1FE2-4FF5-8436-702F6FCEAFB9}" type="datetimeFigureOut">
              <a:rPr lang="pl-PL" smtClean="0"/>
              <a:t>23.10.2022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17FD-34DA-4A70-A800-0E0F92E7261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6921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3DA7-1FE2-4FF5-8436-702F6FCEAFB9}" type="datetimeFigureOut">
              <a:rPr lang="pl-PL" smtClean="0"/>
              <a:t>23.10.2022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17FD-34DA-4A70-A800-0E0F92E7261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5424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3DA7-1FE2-4FF5-8436-702F6FCEAFB9}" type="datetimeFigureOut">
              <a:rPr lang="pl-PL" smtClean="0"/>
              <a:t>23.10.2022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17FD-34DA-4A70-A800-0E0F92E7261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5785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63DA7-1FE2-4FF5-8436-702F6FCEAFB9}" type="datetimeFigureOut">
              <a:rPr lang="pl-PL" smtClean="0"/>
              <a:t>23.10.2022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B17FD-34DA-4A70-A800-0E0F92E7261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9174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ARTICLES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4496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ARTICLES</a:t>
            </a: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2775582"/>
              </p:ext>
            </p:extLst>
          </p:nvPr>
        </p:nvGraphicFramePr>
        <p:xfrm>
          <a:off x="827584" y="1124744"/>
          <a:ext cx="7920881" cy="51617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294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53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61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36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6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</a:rPr>
                        <a:t>COUNTABLE NOUNS</a:t>
                      </a:r>
                      <a:endParaRPr lang="pl-P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br>
                        <a:rPr lang="pl-PL" sz="1600" dirty="0">
                          <a:effectLst/>
                        </a:rPr>
                      </a:br>
                      <a:r>
                        <a:rPr lang="pl-PL" sz="1600" dirty="0">
                          <a:effectLst/>
                        </a:rPr>
                        <a:t>UNCOUNTABLE  NOUNS</a:t>
                      </a:r>
                      <a:endParaRPr lang="pl-P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4292">
                <a:tc>
                  <a:txBody>
                    <a:bodyPr/>
                    <a:lstStyle/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Rule #1</a:t>
                      </a:r>
                      <a:br>
                        <a:rPr lang="en-GB" sz="1600" dirty="0">
                          <a:effectLst/>
                        </a:rPr>
                      </a:br>
                      <a:r>
                        <a:rPr lang="en-GB" sz="1600" dirty="0">
                          <a:effectLst/>
                        </a:rPr>
                        <a:t>Unspecified item – one of many</a:t>
                      </a:r>
                      <a:endParaRPr lang="pl-P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solidFill>
                            <a:srgbClr val="FF0000"/>
                          </a:solidFill>
                          <a:effectLst/>
                        </a:rPr>
                        <a:t>a, </a:t>
                      </a:r>
                      <a:r>
                        <a:rPr lang="pl-PL" sz="1600" b="1" dirty="0" err="1">
                          <a:solidFill>
                            <a:srgbClr val="FF0000"/>
                          </a:solidFill>
                          <a:effectLst/>
                        </a:rPr>
                        <a:t>an</a:t>
                      </a:r>
                      <a:endParaRPr lang="pl-PL" sz="16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Give me a pen. </a:t>
                      </a:r>
                      <a:endParaRPr lang="pl-P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     </a:t>
                      </a:r>
                      <a:endParaRPr lang="pl-PL" sz="1600" dirty="0">
                        <a:effectLst/>
                      </a:endParaRPr>
                    </a:p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</a:rPr>
                        <a:t>(</a:t>
                      </a:r>
                      <a:r>
                        <a:rPr lang="en-GB" sz="1600" dirty="0">
                          <a:effectLst/>
                        </a:rPr>
                        <a:t>unspecified, limited amount)</a:t>
                      </a:r>
                      <a:endParaRPr lang="pl-PL" sz="1600" dirty="0">
                        <a:effectLst/>
                      </a:endParaRPr>
                    </a:p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pl-PL" sz="1600" dirty="0">
                        <a:effectLst/>
                      </a:endParaRPr>
                    </a:p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pl-PL" sz="1600" dirty="0" err="1">
                          <a:effectLst/>
                        </a:rPr>
                        <a:t>Can</a:t>
                      </a:r>
                      <a:r>
                        <a:rPr lang="pl-PL" sz="1600" dirty="0">
                          <a:effectLst/>
                        </a:rPr>
                        <a:t> I </a:t>
                      </a:r>
                      <a:r>
                        <a:rPr lang="pl-PL" sz="1600" dirty="0" err="1">
                          <a:effectLst/>
                        </a:rPr>
                        <a:t>have</a:t>
                      </a:r>
                      <a:r>
                        <a:rPr lang="pl-PL" sz="1600" dirty="0">
                          <a:effectLst/>
                        </a:rPr>
                        <a:t> </a:t>
                      </a:r>
                      <a:r>
                        <a:rPr lang="pl-PL" sz="1600" b="1" dirty="0">
                          <a:effectLst/>
                        </a:rPr>
                        <a:t>a </a:t>
                      </a:r>
                      <a:r>
                        <a:rPr lang="pl-PL" sz="1600" b="1" dirty="0" err="1">
                          <a:effectLst/>
                        </a:rPr>
                        <a:t>cup</a:t>
                      </a:r>
                      <a:r>
                        <a:rPr lang="pl-PL" sz="1600" b="1" dirty="0">
                          <a:effectLst/>
                        </a:rPr>
                        <a:t> of </a:t>
                      </a:r>
                      <a:r>
                        <a:rPr lang="pl-PL" sz="1600" b="1" dirty="0" err="1">
                          <a:effectLst/>
                        </a:rPr>
                        <a:t>coffee</a:t>
                      </a:r>
                      <a:r>
                        <a:rPr lang="pl-PL" sz="1600" dirty="0">
                          <a:effectLst/>
                        </a:rPr>
                        <a:t>?</a:t>
                      </a:r>
                    </a:p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Would you like </a:t>
                      </a:r>
                      <a:r>
                        <a:rPr lang="en-GB" sz="1600" b="1" dirty="0">
                          <a:effectLst/>
                        </a:rPr>
                        <a:t>some coffee</a:t>
                      </a:r>
                      <a:r>
                        <a:rPr lang="en-GB" sz="1600" dirty="0">
                          <a:effectLst/>
                        </a:rPr>
                        <a:t>?</a:t>
                      </a:r>
                      <a:endParaRPr lang="pl-P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0444">
                <a:tc>
                  <a:txBody>
                    <a:bodyPr/>
                    <a:lstStyle/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Rule #2</a:t>
                      </a:r>
                      <a:br>
                        <a:rPr lang="en-GB" sz="1600" dirty="0">
                          <a:effectLst/>
                        </a:rPr>
                      </a:br>
                      <a:r>
                        <a:rPr lang="en-GB" sz="1600" dirty="0">
                          <a:effectLst/>
                        </a:rPr>
                        <a:t>Specific identity known</a:t>
                      </a:r>
                      <a:endParaRPr lang="pl-P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endParaRPr lang="pl-PL" sz="16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solidFill>
                            <a:srgbClr val="FF0000"/>
                          </a:solidFill>
                          <a:effectLst/>
                        </a:rPr>
                        <a:t>t</a:t>
                      </a:r>
                      <a:r>
                        <a:rPr lang="en-GB" sz="1600" b="1" dirty="0">
                          <a:solidFill>
                            <a:srgbClr val="FF0000"/>
                          </a:solidFill>
                          <a:effectLst/>
                        </a:rPr>
                        <a:t>he</a:t>
                      </a:r>
                      <a:endParaRPr lang="pl-PL" sz="16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endParaRPr lang="pl-PL" sz="1600" dirty="0">
                        <a:effectLst/>
                      </a:endParaRPr>
                    </a:p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endParaRPr lang="pl-PL" sz="1600" dirty="0">
                        <a:effectLst/>
                      </a:endParaRPr>
                    </a:p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Sing</a:t>
                      </a:r>
                      <a:r>
                        <a:rPr lang="pl-PL" sz="1600" dirty="0">
                          <a:effectLst/>
                        </a:rPr>
                        <a:t>:</a:t>
                      </a:r>
                      <a:r>
                        <a:rPr lang="en-GB" sz="1600" dirty="0">
                          <a:effectLst/>
                        </a:rPr>
                        <a:t>Give me the pen on your left.</a:t>
                      </a:r>
                      <a:endParaRPr lang="pl-PL" sz="1600" dirty="0">
                        <a:effectLst/>
                      </a:endParaRPr>
                    </a:p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endParaRPr lang="pl-PL" sz="1600" dirty="0">
                        <a:effectLst/>
                      </a:endParaRPr>
                    </a:p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</a:rPr>
                        <a:t>Plur</a:t>
                      </a:r>
                      <a:r>
                        <a:rPr lang="en-GB" sz="1600" dirty="0">
                          <a:effectLst/>
                        </a:rPr>
                        <a:t>: The pens </a:t>
                      </a:r>
                      <a:r>
                        <a:rPr lang="pl-PL" sz="1600" dirty="0">
                          <a:effectLst/>
                        </a:rPr>
                        <a:t>we </a:t>
                      </a:r>
                      <a:r>
                        <a:rPr lang="pl-PL" sz="1600" dirty="0" err="1">
                          <a:effectLst/>
                        </a:rPr>
                        <a:t>used</a:t>
                      </a:r>
                      <a:r>
                        <a:rPr lang="pl-PL" sz="1600" dirty="0">
                          <a:effectLst/>
                        </a:rPr>
                        <a:t> to </a:t>
                      </a:r>
                      <a:r>
                        <a:rPr lang="pl-PL" sz="1600" dirty="0" err="1">
                          <a:effectLst/>
                        </a:rPr>
                        <a:t>sign</a:t>
                      </a:r>
                      <a:r>
                        <a:rPr lang="pl-PL" sz="1600" dirty="0">
                          <a:effectLst/>
                        </a:rPr>
                        <a:t> the </a:t>
                      </a:r>
                      <a:r>
                        <a:rPr lang="pl-PL" sz="1600" dirty="0" err="1">
                          <a:effectLst/>
                        </a:rPr>
                        <a:t>contract</a:t>
                      </a:r>
                      <a:r>
                        <a:rPr lang="pl-PL" sz="1600" dirty="0">
                          <a:effectLst/>
                        </a:rPr>
                        <a:t> </a:t>
                      </a:r>
                      <a:r>
                        <a:rPr lang="pl-PL" sz="1600" dirty="0" err="1">
                          <a:effectLst/>
                        </a:rPr>
                        <a:t>are</a:t>
                      </a:r>
                      <a:r>
                        <a:rPr lang="pl-PL" sz="1600" dirty="0">
                          <a:effectLst/>
                        </a:rPr>
                        <a:t> </a:t>
                      </a:r>
                      <a:r>
                        <a:rPr lang="pl-PL" sz="1600" dirty="0" err="1">
                          <a:effectLst/>
                        </a:rPr>
                        <a:t>washable</a:t>
                      </a:r>
                      <a:r>
                        <a:rPr lang="en-GB" sz="1600" dirty="0">
                          <a:effectLst/>
                        </a:rPr>
                        <a:t>. </a:t>
                      </a:r>
                      <a:endParaRPr lang="pl-P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    </a:t>
                      </a:r>
                      <a:endParaRPr lang="pl-PL" sz="1600" dirty="0">
                        <a:effectLst/>
                      </a:endParaRPr>
                    </a:p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pl-PL" sz="1600" b="1" baseline="0" dirty="0">
                          <a:effectLst/>
                        </a:rPr>
                        <a:t>                   </a:t>
                      </a:r>
                      <a:r>
                        <a:rPr lang="en-GB" sz="1600" b="1" dirty="0">
                          <a:solidFill>
                            <a:srgbClr val="FF0000"/>
                          </a:solidFill>
                          <a:effectLst/>
                        </a:rPr>
                        <a:t>the</a:t>
                      </a:r>
                      <a:endParaRPr lang="pl-PL" sz="16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pl-PL" sz="1600" dirty="0">
                        <a:effectLst/>
                      </a:endParaRPr>
                    </a:p>
                    <a:p>
                      <a:pPr algn="l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</a:rPr>
                        <a:t>     </a:t>
                      </a:r>
                      <a:r>
                        <a:rPr lang="en-GB" sz="1600" dirty="0">
                          <a:effectLst/>
                        </a:rPr>
                        <a:t>Is the coffee alright?</a:t>
                      </a:r>
                      <a:endParaRPr lang="pl-P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33314">
                <a:tc>
                  <a:txBody>
                    <a:bodyPr/>
                    <a:lstStyle/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Rule #3</a:t>
                      </a:r>
                      <a:br>
                        <a:rPr lang="en-GB" sz="1600">
                          <a:effectLst/>
                        </a:rPr>
                      </a:br>
                      <a:r>
                        <a:rPr lang="en-GB" sz="1600">
                          <a:effectLst/>
                        </a:rPr>
                        <a:t>All things or things in general</a:t>
                      </a:r>
                      <a:endParaRPr lang="pl-PL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endParaRPr lang="pl-PL" sz="16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solidFill>
                            <a:srgbClr val="FF0000"/>
                          </a:solidFill>
                          <a:effectLst/>
                        </a:rPr>
                        <a:t>t</a:t>
                      </a:r>
                      <a:r>
                        <a:rPr lang="en-GB" sz="1600" b="1" dirty="0">
                          <a:solidFill>
                            <a:srgbClr val="FF0000"/>
                          </a:solidFill>
                          <a:effectLst/>
                        </a:rPr>
                        <a:t>he</a:t>
                      </a:r>
                      <a:endParaRPr lang="pl-PL" sz="16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endParaRPr lang="pl-PL" sz="1600" dirty="0">
                        <a:effectLst/>
                      </a:endParaRPr>
                    </a:p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Sing: </a:t>
                      </a:r>
                      <a:r>
                        <a:rPr lang="pl-PL" sz="1600" dirty="0" err="1">
                          <a:effectLst/>
                        </a:rPr>
                        <a:t>Who</a:t>
                      </a:r>
                      <a:r>
                        <a:rPr lang="pl-PL" sz="1600" baseline="0" dirty="0">
                          <a:effectLst/>
                        </a:rPr>
                        <a:t> </a:t>
                      </a:r>
                      <a:r>
                        <a:rPr lang="pl-PL" sz="1600" baseline="0" dirty="0" err="1">
                          <a:effectLst/>
                        </a:rPr>
                        <a:t>invented</a:t>
                      </a:r>
                      <a:r>
                        <a:rPr lang="pl-PL" sz="1600" baseline="0" dirty="0">
                          <a:effectLst/>
                        </a:rPr>
                        <a:t> the </a:t>
                      </a:r>
                      <a:r>
                        <a:rPr lang="pl-PL" sz="1600" baseline="0" dirty="0" err="1">
                          <a:effectLst/>
                        </a:rPr>
                        <a:t>pen</a:t>
                      </a:r>
                      <a:r>
                        <a:rPr lang="pl-PL" sz="1600" baseline="0" dirty="0">
                          <a:effectLst/>
                        </a:rPr>
                        <a:t>? </a:t>
                      </a:r>
                      <a:endParaRPr lang="pl-PL" sz="1600" dirty="0">
                        <a:effectLst/>
                      </a:endParaRPr>
                    </a:p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endParaRPr lang="pl-PL" sz="16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FF0000"/>
                          </a:solidFill>
                          <a:effectLst/>
                        </a:rPr>
                        <a:t>(no article)</a:t>
                      </a:r>
                      <a:endParaRPr lang="pl-PL" sz="16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</a:rPr>
                        <a:t>Plur</a:t>
                      </a:r>
                      <a:r>
                        <a:rPr lang="pl-PL" sz="1600" dirty="0">
                          <a:effectLst/>
                        </a:rPr>
                        <a:t>:</a:t>
                      </a:r>
                      <a:r>
                        <a:rPr lang="en-GB" sz="1600" dirty="0">
                          <a:effectLst/>
                        </a:rPr>
                        <a:t> Why are pens expensive?</a:t>
                      </a:r>
                      <a:endParaRPr lang="pl-P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    </a:t>
                      </a:r>
                      <a:endParaRPr lang="pl-PL" sz="1600" dirty="0">
                        <a:effectLst/>
                      </a:endParaRPr>
                    </a:p>
                    <a:p>
                      <a:pPr algn="l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solidFill>
                            <a:srgbClr val="FF0000"/>
                          </a:solidFill>
                          <a:effectLst/>
                        </a:rPr>
                        <a:t>             </a:t>
                      </a:r>
                      <a:r>
                        <a:rPr lang="en-GB" sz="1600" b="1" dirty="0">
                          <a:solidFill>
                            <a:srgbClr val="FF0000"/>
                          </a:solidFill>
                          <a:effectLst/>
                        </a:rPr>
                        <a:t>(no article)</a:t>
                      </a:r>
                      <a:endParaRPr lang="pl-PL" sz="16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pl-PL" sz="1600" dirty="0">
                        <a:effectLst/>
                      </a:endParaRPr>
                    </a:p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endParaRPr lang="pl-PL" sz="1600" dirty="0">
                        <a:effectLst/>
                      </a:endParaRPr>
                    </a:p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I prefer coffee in the morning.</a:t>
                      </a:r>
                      <a:endParaRPr lang="pl-P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0079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UNCOUNTABLE NOUNS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1256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l-PL" b="1" dirty="0" err="1"/>
              <a:t>Uncountable</a:t>
            </a:r>
            <a:r>
              <a:rPr lang="pl-PL" b="1" dirty="0"/>
              <a:t> </a:t>
            </a:r>
            <a:r>
              <a:rPr lang="pl-PL" b="1" dirty="0" err="1"/>
              <a:t>nouns</a:t>
            </a:r>
            <a:r>
              <a:rPr lang="pl-PL" dirty="0"/>
              <a:t> 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those</a:t>
            </a:r>
            <a:r>
              <a:rPr lang="pl-PL" dirty="0"/>
              <a:t> </a:t>
            </a:r>
            <a:r>
              <a:rPr lang="pl-PL" dirty="0" err="1"/>
              <a:t>which</a:t>
            </a:r>
            <a:r>
              <a:rPr lang="pl-PL" dirty="0"/>
              <a:t> </a:t>
            </a:r>
            <a:r>
              <a:rPr lang="pl-PL" dirty="0" err="1"/>
              <a:t>usually</a:t>
            </a:r>
            <a:r>
              <a:rPr lang="pl-PL" dirty="0"/>
              <a:t> </a:t>
            </a:r>
            <a:r>
              <a:rPr lang="pl-PL" dirty="0" err="1"/>
              <a:t>cannot</a:t>
            </a:r>
            <a:r>
              <a:rPr lang="pl-PL" dirty="0"/>
              <a:t> be </a:t>
            </a:r>
            <a:r>
              <a:rPr lang="pl-PL" dirty="0" err="1"/>
              <a:t>counted</a:t>
            </a:r>
            <a:r>
              <a:rPr lang="pl-PL" dirty="0"/>
              <a:t>. </a:t>
            </a:r>
            <a:r>
              <a:rPr lang="pl-PL" dirty="0" err="1"/>
              <a:t>Following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some</a:t>
            </a:r>
            <a:r>
              <a:rPr lang="pl-PL" dirty="0"/>
              <a:t> </a:t>
            </a:r>
            <a:r>
              <a:rPr lang="pl-PL" dirty="0" err="1"/>
              <a:t>common</a:t>
            </a:r>
            <a:r>
              <a:rPr lang="pl-PL" dirty="0"/>
              <a:t> </a:t>
            </a:r>
            <a:r>
              <a:rPr lang="pl-PL" dirty="0" err="1"/>
              <a:t>examples</a:t>
            </a:r>
            <a:r>
              <a:rPr lang="pl-PL" dirty="0"/>
              <a:t>:</a:t>
            </a:r>
          </a:p>
          <a:p>
            <a:r>
              <a:rPr lang="pl-PL" dirty="0"/>
              <a:t>◊ </a:t>
            </a:r>
            <a:r>
              <a:rPr lang="pl-PL" b="1" dirty="0" err="1"/>
              <a:t>Certain</a:t>
            </a:r>
            <a:r>
              <a:rPr lang="pl-PL" b="1" dirty="0"/>
              <a:t> food and drink </a:t>
            </a:r>
            <a:r>
              <a:rPr lang="pl-PL" b="1" dirty="0" err="1"/>
              <a:t>items</a:t>
            </a:r>
            <a:r>
              <a:rPr lang="pl-PL" dirty="0"/>
              <a:t>: </a:t>
            </a:r>
            <a:r>
              <a:rPr lang="pl-PL" dirty="0" err="1"/>
              <a:t>bacon</a:t>
            </a:r>
            <a:r>
              <a:rPr lang="pl-PL" dirty="0"/>
              <a:t>, </a:t>
            </a:r>
            <a:r>
              <a:rPr lang="pl-PL" dirty="0" err="1"/>
              <a:t>beef</a:t>
            </a:r>
            <a:r>
              <a:rPr lang="pl-PL" dirty="0"/>
              <a:t>, </a:t>
            </a:r>
            <a:r>
              <a:rPr lang="pl-PL" dirty="0" err="1"/>
              <a:t>bread</a:t>
            </a:r>
            <a:r>
              <a:rPr lang="pl-PL" dirty="0"/>
              <a:t>, </a:t>
            </a:r>
            <a:r>
              <a:rPr lang="pl-PL" dirty="0" err="1"/>
              <a:t>broccoli</a:t>
            </a:r>
            <a:r>
              <a:rPr lang="pl-PL" dirty="0"/>
              <a:t>, </a:t>
            </a:r>
            <a:r>
              <a:rPr lang="pl-PL" dirty="0" err="1"/>
              <a:t>butter</a:t>
            </a:r>
            <a:r>
              <a:rPr lang="pl-PL" dirty="0"/>
              <a:t>, </a:t>
            </a:r>
            <a:r>
              <a:rPr lang="pl-PL" dirty="0" err="1"/>
              <a:t>cabbage</a:t>
            </a:r>
            <a:r>
              <a:rPr lang="pl-PL" dirty="0"/>
              <a:t>, </a:t>
            </a:r>
            <a:r>
              <a:rPr lang="pl-PL" dirty="0" err="1"/>
              <a:t>candy</a:t>
            </a:r>
            <a:r>
              <a:rPr lang="pl-PL" dirty="0"/>
              <a:t>, </a:t>
            </a:r>
            <a:r>
              <a:rPr lang="pl-PL" dirty="0" err="1"/>
              <a:t>cauliflower</a:t>
            </a:r>
            <a:r>
              <a:rPr lang="pl-PL" dirty="0"/>
              <a:t>, </a:t>
            </a:r>
            <a:r>
              <a:rPr lang="pl-PL" dirty="0" err="1"/>
              <a:t>celery</a:t>
            </a:r>
            <a:r>
              <a:rPr lang="pl-PL" dirty="0"/>
              <a:t>, </a:t>
            </a:r>
            <a:r>
              <a:rPr lang="pl-PL" dirty="0" err="1"/>
              <a:t>cereal</a:t>
            </a:r>
            <a:r>
              <a:rPr lang="pl-PL" dirty="0"/>
              <a:t>, </a:t>
            </a:r>
            <a:r>
              <a:rPr lang="pl-PL" dirty="0" err="1"/>
              <a:t>cheese</a:t>
            </a:r>
            <a:r>
              <a:rPr lang="pl-PL" dirty="0"/>
              <a:t>, </a:t>
            </a:r>
            <a:r>
              <a:rPr lang="pl-PL" dirty="0" err="1"/>
              <a:t>chicken</a:t>
            </a:r>
            <a:r>
              <a:rPr lang="pl-PL" dirty="0"/>
              <a:t>, </a:t>
            </a:r>
            <a:r>
              <a:rPr lang="pl-PL" dirty="0" err="1"/>
              <a:t>chocolate</a:t>
            </a:r>
            <a:r>
              <a:rPr lang="pl-PL" dirty="0"/>
              <a:t>, </a:t>
            </a:r>
            <a:r>
              <a:rPr lang="pl-PL" dirty="0" err="1"/>
              <a:t>coffee</a:t>
            </a:r>
            <a:r>
              <a:rPr lang="pl-PL" dirty="0"/>
              <a:t>, </a:t>
            </a:r>
            <a:r>
              <a:rPr lang="pl-PL" dirty="0" err="1"/>
              <a:t>corn</a:t>
            </a:r>
            <a:r>
              <a:rPr lang="pl-PL" dirty="0"/>
              <a:t>, </a:t>
            </a:r>
            <a:r>
              <a:rPr lang="pl-PL" dirty="0" err="1"/>
              <a:t>cream</a:t>
            </a:r>
            <a:r>
              <a:rPr lang="pl-PL" dirty="0"/>
              <a:t>, </a:t>
            </a:r>
            <a:r>
              <a:rPr lang="pl-PL" dirty="0" err="1"/>
              <a:t>fish</a:t>
            </a:r>
            <a:r>
              <a:rPr lang="pl-PL" dirty="0"/>
              <a:t>, </a:t>
            </a:r>
            <a:r>
              <a:rPr lang="pl-PL" dirty="0" err="1"/>
              <a:t>flour</a:t>
            </a:r>
            <a:r>
              <a:rPr lang="pl-PL" dirty="0"/>
              <a:t>, </a:t>
            </a:r>
            <a:r>
              <a:rPr lang="pl-PL" dirty="0" err="1"/>
              <a:t>fruit</a:t>
            </a:r>
            <a:r>
              <a:rPr lang="pl-PL" dirty="0"/>
              <a:t>, </a:t>
            </a:r>
            <a:r>
              <a:rPr lang="pl-PL" dirty="0" err="1"/>
              <a:t>ice</a:t>
            </a:r>
            <a:r>
              <a:rPr lang="pl-PL" dirty="0"/>
              <a:t> </a:t>
            </a:r>
            <a:r>
              <a:rPr lang="pl-PL" dirty="0" err="1"/>
              <a:t>cream</a:t>
            </a:r>
            <a:r>
              <a:rPr lang="pl-PL" dirty="0"/>
              <a:t>, </a:t>
            </a:r>
            <a:r>
              <a:rPr lang="pl-PL" dirty="0" err="1"/>
              <a:t>lettuce</a:t>
            </a:r>
            <a:r>
              <a:rPr lang="pl-PL" dirty="0"/>
              <a:t>, </a:t>
            </a:r>
            <a:r>
              <a:rPr lang="pl-PL" dirty="0" err="1"/>
              <a:t>meat</a:t>
            </a:r>
            <a:r>
              <a:rPr lang="pl-PL" dirty="0"/>
              <a:t>, </a:t>
            </a:r>
            <a:r>
              <a:rPr lang="pl-PL" dirty="0" err="1"/>
              <a:t>milk</a:t>
            </a:r>
            <a:r>
              <a:rPr lang="pl-PL" dirty="0"/>
              <a:t>, </a:t>
            </a:r>
            <a:r>
              <a:rPr lang="pl-PL" dirty="0" err="1"/>
              <a:t>oil</a:t>
            </a:r>
            <a:r>
              <a:rPr lang="pl-PL" dirty="0"/>
              <a:t>, pasta, </a:t>
            </a:r>
            <a:r>
              <a:rPr lang="pl-PL" dirty="0" err="1"/>
              <a:t>rice</a:t>
            </a:r>
            <a:r>
              <a:rPr lang="pl-PL" dirty="0"/>
              <a:t>, salt, spinach, </a:t>
            </a:r>
            <a:r>
              <a:rPr lang="pl-PL" dirty="0" err="1"/>
              <a:t>sugar</a:t>
            </a:r>
            <a:r>
              <a:rPr lang="pl-PL" dirty="0"/>
              <a:t>, </a:t>
            </a:r>
            <a:r>
              <a:rPr lang="pl-PL" dirty="0" err="1"/>
              <a:t>tea</a:t>
            </a:r>
            <a:r>
              <a:rPr lang="pl-PL" dirty="0"/>
              <a:t>, </a:t>
            </a:r>
            <a:r>
              <a:rPr lang="pl-PL" dirty="0" err="1"/>
              <a:t>water</a:t>
            </a:r>
            <a:r>
              <a:rPr lang="pl-PL" dirty="0"/>
              <a:t>, </a:t>
            </a:r>
            <a:r>
              <a:rPr lang="pl-PL" dirty="0" err="1"/>
              <a:t>wine</a:t>
            </a:r>
            <a:r>
              <a:rPr lang="pl-PL" dirty="0"/>
              <a:t>, </a:t>
            </a:r>
            <a:r>
              <a:rPr lang="pl-PL" dirty="0" err="1"/>
              <a:t>yogurt</a:t>
            </a:r>
            <a:endParaRPr lang="pl-PL" dirty="0"/>
          </a:p>
          <a:p>
            <a:r>
              <a:rPr lang="pl-PL" dirty="0"/>
              <a:t>◊ </a:t>
            </a:r>
            <a:r>
              <a:rPr lang="pl-PL" b="1" dirty="0" err="1"/>
              <a:t>Certain</a:t>
            </a:r>
            <a:r>
              <a:rPr lang="pl-PL" b="1" dirty="0"/>
              <a:t> </a:t>
            </a:r>
            <a:r>
              <a:rPr lang="pl-PL" b="1" dirty="0" err="1"/>
              <a:t>nonfood</a:t>
            </a:r>
            <a:r>
              <a:rPr lang="pl-PL" b="1" dirty="0"/>
              <a:t> </a:t>
            </a:r>
            <a:r>
              <a:rPr lang="pl-PL" b="1" dirty="0" err="1"/>
              <a:t>substances</a:t>
            </a:r>
            <a:r>
              <a:rPr lang="pl-PL" dirty="0"/>
              <a:t>: </a:t>
            </a:r>
            <a:r>
              <a:rPr lang="pl-PL" dirty="0" err="1"/>
              <a:t>air</a:t>
            </a:r>
            <a:r>
              <a:rPr lang="pl-PL" dirty="0"/>
              <a:t>, cement, </a:t>
            </a:r>
            <a:r>
              <a:rPr lang="pl-PL" dirty="0" err="1"/>
              <a:t>coal</a:t>
            </a:r>
            <a:r>
              <a:rPr lang="pl-PL" dirty="0"/>
              <a:t>, </a:t>
            </a:r>
            <a:r>
              <a:rPr lang="pl-PL" dirty="0" err="1"/>
              <a:t>dirt</a:t>
            </a:r>
            <a:r>
              <a:rPr lang="pl-PL" dirty="0"/>
              <a:t>, </a:t>
            </a:r>
            <a:r>
              <a:rPr lang="pl-PL" dirty="0" err="1"/>
              <a:t>gasoline</a:t>
            </a:r>
            <a:r>
              <a:rPr lang="pl-PL" dirty="0"/>
              <a:t>, </a:t>
            </a:r>
            <a:r>
              <a:rPr lang="pl-PL" dirty="0" err="1"/>
              <a:t>gold</a:t>
            </a:r>
            <a:r>
              <a:rPr lang="pl-PL" dirty="0"/>
              <a:t>, </a:t>
            </a:r>
            <a:r>
              <a:rPr lang="pl-PL" dirty="0" err="1"/>
              <a:t>paper</a:t>
            </a:r>
            <a:r>
              <a:rPr lang="pl-PL" dirty="0"/>
              <a:t>, </a:t>
            </a:r>
            <a:r>
              <a:rPr lang="pl-PL" dirty="0" err="1"/>
              <a:t>petroleum</a:t>
            </a:r>
            <a:r>
              <a:rPr lang="pl-PL" dirty="0"/>
              <a:t>, plastic, </a:t>
            </a:r>
            <a:r>
              <a:rPr lang="pl-PL" dirty="0" err="1"/>
              <a:t>rain</a:t>
            </a:r>
            <a:r>
              <a:rPr lang="pl-PL" dirty="0"/>
              <a:t>, </a:t>
            </a:r>
            <a:r>
              <a:rPr lang="pl-PL" dirty="0" err="1"/>
              <a:t>silver</a:t>
            </a:r>
            <a:r>
              <a:rPr lang="pl-PL" dirty="0"/>
              <a:t>, </a:t>
            </a:r>
            <a:r>
              <a:rPr lang="pl-PL" dirty="0" err="1"/>
              <a:t>snow</a:t>
            </a:r>
            <a:r>
              <a:rPr lang="pl-PL" dirty="0"/>
              <a:t>, </a:t>
            </a:r>
            <a:r>
              <a:rPr lang="pl-PL" dirty="0" err="1"/>
              <a:t>soap</a:t>
            </a:r>
            <a:r>
              <a:rPr lang="pl-PL" dirty="0"/>
              <a:t>, </a:t>
            </a:r>
            <a:r>
              <a:rPr lang="pl-PL" dirty="0" err="1"/>
              <a:t>steel</a:t>
            </a:r>
            <a:r>
              <a:rPr lang="pl-PL" dirty="0"/>
              <a:t>, </a:t>
            </a:r>
            <a:r>
              <a:rPr lang="pl-PL" dirty="0" err="1"/>
              <a:t>wood</a:t>
            </a:r>
            <a:r>
              <a:rPr lang="pl-PL" dirty="0"/>
              <a:t>, </a:t>
            </a:r>
            <a:r>
              <a:rPr lang="pl-PL" dirty="0" err="1"/>
              <a:t>wool</a:t>
            </a:r>
            <a:endParaRPr lang="pl-PL" dirty="0"/>
          </a:p>
          <a:p>
            <a:r>
              <a:rPr lang="pl-PL" dirty="0"/>
              <a:t>◊ </a:t>
            </a:r>
            <a:r>
              <a:rPr lang="pl-PL" b="1" dirty="0"/>
              <a:t>Most </a:t>
            </a:r>
            <a:r>
              <a:rPr lang="pl-PL" b="1" dirty="0" err="1"/>
              <a:t>abstract</a:t>
            </a:r>
            <a:r>
              <a:rPr lang="pl-PL" b="1" dirty="0"/>
              <a:t> </a:t>
            </a:r>
            <a:r>
              <a:rPr lang="pl-PL" b="1" dirty="0" err="1"/>
              <a:t>nouns</a:t>
            </a:r>
            <a:r>
              <a:rPr lang="pl-PL" dirty="0"/>
              <a:t>: </a:t>
            </a:r>
            <a:r>
              <a:rPr lang="pl-PL" dirty="0" err="1"/>
              <a:t>advice</a:t>
            </a:r>
            <a:r>
              <a:rPr lang="pl-PL" dirty="0"/>
              <a:t>, </a:t>
            </a:r>
            <a:r>
              <a:rPr lang="pl-PL" dirty="0" err="1"/>
              <a:t>anger</a:t>
            </a:r>
            <a:r>
              <a:rPr lang="pl-PL" dirty="0"/>
              <a:t>, </a:t>
            </a:r>
            <a:r>
              <a:rPr lang="pl-PL" dirty="0" err="1"/>
              <a:t>beauty</a:t>
            </a:r>
            <a:r>
              <a:rPr lang="pl-PL" dirty="0"/>
              <a:t>, </a:t>
            </a:r>
            <a:r>
              <a:rPr lang="pl-PL" dirty="0" err="1"/>
              <a:t>confidence</a:t>
            </a:r>
            <a:r>
              <a:rPr lang="pl-PL" dirty="0"/>
              <a:t>, </a:t>
            </a:r>
            <a:r>
              <a:rPr lang="pl-PL" dirty="0" err="1"/>
              <a:t>courage</a:t>
            </a:r>
            <a:r>
              <a:rPr lang="pl-PL" dirty="0"/>
              <a:t>, </a:t>
            </a:r>
            <a:r>
              <a:rPr lang="pl-PL" dirty="0" err="1"/>
              <a:t>employment</a:t>
            </a:r>
            <a:r>
              <a:rPr lang="pl-PL" dirty="0"/>
              <a:t>, </a:t>
            </a:r>
            <a:r>
              <a:rPr lang="pl-PL" dirty="0" err="1"/>
              <a:t>fun</a:t>
            </a:r>
            <a:r>
              <a:rPr lang="pl-PL" dirty="0"/>
              <a:t>, </a:t>
            </a:r>
            <a:r>
              <a:rPr lang="pl-PL" dirty="0" err="1"/>
              <a:t>happiness</a:t>
            </a:r>
            <a:r>
              <a:rPr lang="pl-PL" dirty="0"/>
              <a:t>, </a:t>
            </a:r>
            <a:r>
              <a:rPr lang="pl-PL" dirty="0" err="1"/>
              <a:t>health</a:t>
            </a:r>
            <a:r>
              <a:rPr lang="pl-PL" dirty="0"/>
              <a:t>, </a:t>
            </a:r>
            <a:r>
              <a:rPr lang="pl-PL" dirty="0" err="1"/>
              <a:t>honesty</a:t>
            </a:r>
            <a:r>
              <a:rPr lang="pl-PL" dirty="0"/>
              <a:t>, </a:t>
            </a:r>
            <a:r>
              <a:rPr lang="pl-PL" dirty="0" err="1"/>
              <a:t>information</a:t>
            </a:r>
            <a:r>
              <a:rPr lang="pl-PL" dirty="0"/>
              <a:t>, </a:t>
            </a:r>
            <a:r>
              <a:rPr lang="pl-PL" dirty="0" err="1"/>
              <a:t>intelligence</a:t>
            </a:r>
            <a:r>
              <a:rPr lang="pl-PL" dirty="0"/>
              <a:t>, </a:t>
            </a:r>
            <a:r>
              <a:rPr lang="pl-PL" dirty="0" err="1"/>
              <a:t>knowledge</a:t>
            </a:r>
            <a:r>
              <a:rPr lang="pl-PL" dirty="0"/>
              <a:t>, love, </a:t>
            </a:r>
            <a:r>
              <a:rPr lang="pl-PL" dirty="0" err="1"/>
              <a:t>poverty</a:t>
            </a:r>
            <a:r>
              <a:rPr lang="pl-PL" dirty="0"/>
              <a:t>, </a:t>
            </a:r>
            <a:r>
              <a:rPr lang="pl-PL" dirty="0" err="1"/>
              <a:t>satisfaction</a:t>
            </a:r>
            <a:r>
              <a:rPr lang="pl-PL" dirty="0"/>
              <a:t>, </a:t>
            </a:r>
            <a:r>
              <a:rPr lang="pl-PL" dirty="0" err="1"/>
              <a:t>truth</a:t>
            </a:r>
            <a:r>
              <a:rPr lang="pl-PL" dirty="0"/>
              <a:t>, </a:t>
            </a:r>
            <a:r>
              <a:rPr lang="pl-PL" dirty="0" err="1"/>
              <a:t>wealth</a:t>
            </a:r>
            <a:endParaRPr lang="pl-PL" dirty="0"/>
          </a:p>
          <a:p>
            <a:r>
              <a:rPr lang="pl-PL" dirty="0"/>
              <a:t>◊ </a:t>
            </a:r>
            <a:r>
              <a:rPr lang="pl-PL" b="1" dirty="0" err="1"/>
              <a:t>Areas</a:t>
            </a:r>
            <a:r>
              <a:rPr lang="pl-PL" b="1" dirty="0"/>
              <a:t> of </a:t>
            </a:r>
            <a:r>
              <a:rPr lang="pl-PL" b="1" dirty="0" err="1"/>
              <a:t>study</a:t>
            </a:r>
            <a:r>
              <a:rPr lang="pl-PL" dirty="0"/>
              <a:t>: </a:t>
            </a:r>
            <a:r>
              <a:rPr lang="pl-PL" dirty="0" err="1"/>
              <a:t>history</a:t>
            </a:r>
            <a:r>
              <a:rPr lang="pl-PL" dirty="0"/>
              <a:t>, </a:t>
            </a:r>
            <a:r>
              <a:rPr lang="pl-PL" dirty="0" err="1"/>
              <a:t>math</a:t>
            </a:r>
            <a:r>
              <a:rPr lang="pl-PL" dirty="0"/>
              <a:t>, </a:t>
            </a:r>
            <a:r>
              <a:rPr lang="pl-PL" dirty="0" err="1"/>
              <a:t>biology</a:t>
            </a:r>
            <a:r>
              <a:rPr lang="pl-PL" dirty="0"/>
              <a:t>, etc.</a:t>
            </a:r>
          </a:p>
          <a:p>
            <a:r>
              <a:rPr lang="pl-PL" dirty="0"/>
              <a:t>◊ </a:t>
            </a:r>
            <a:r>
              <a:rPr lang="pl-PL" b="1" dirty="0"/>
              <a:t>Sports</a:t>
            </a:r>
            <a:r>
              <a:rPr lang="pl-PL" dirty="0"/>
              <a:t>: </a:t>
            </a:r>
            <a:r>
              <a:rPr lang="pl-PL" dirty="0" err="1"/>
              <a:t>soccer</a:t>
            </a:r>
            <a:r>
              <a:rPr lang="pl-PL" dirty="0"/>
              <a:t>, football, baseball, </a:t>
            </a:r>
            <a:r>
              <a:rPr lang="pl-PL" dirty="0" err="1"/>
              <a:t>hockey</a:t>
            </a:r>
            <a:r>
              <a:rPr lang="pl-PL" dirty="0"/>
              <a:t>, etc.</a:t>
            </a:r>
          </a:p>
          <a:p>
            <a:r>
              <a:rPr lang="pl-PL" dirty="0"/>
              <a:t>◊</a:t>
            </a:r>
            <a:r>
              <a:rPr lang="pl-PL" b="1" dirty="0"/>
              <a:t> </a:t>
            </a:r>
            <a:r>
              <a:rPr lang="pl-PL" b="1" dirty="0" err="1"/>
              <a:t>Languages</a:t>
            </a:r>
            <a:r>
              <a:rPr lang="pl-PL" dirty="0"/>
              <a:t>: </a:t>
            </a:r>
            <a:r>
              <a:rPr lang="pl-PL" dirty="0" err="1"/>
              <a:t>Chinese</a:t>
            </a:r>
            <a:r>
              <a:rPr lang="pl-PL" dirty="0"/>
              <a:t>, Spanish, Russian, English, etc.</a:t>
            </a:r>
          </a:p>
          <a:p>
            <a:r>
              <a:rPr lang="pl-PL" dirty="0"/>
              <a:t>◊ </a:t>
            </a:r>
            <a:r>
              <a:rPr lang="pl-PL" b="1" dirty="0" err="1"/>
              <a:t>Other</a:t>
            </a:r>
            <a:r>
              <a:rPr lang="pl-PL" dirty="0"/>
              <a:t>: </a:t>
            </a:r>
            <a:r>
              <a:rPr lang="pl-PL" dirty="0" err="1"/>
              <a:t>clothing</a:t>
            </a:r>
            <a:r>
              <a:rPr lang="pl-PL" dirty="0"/>
              <a:t>, </a:t>
            </a:r>
            <a:r>
              <a:rPr lang="pl-PL" dirty="0" err="1"/>
              <a:t>equipment</a:t>
            </a:r>
            <a:r>
              <a:rPr lang="pl-PL" dirty="0"/>
              <a:t>, </a:t>
            </a:r>
            <a:r>
              <a:rPr lang="pl-PL" dirty="0" err="1"/>
              <a:t>furniture</a:t>
            </a:r>
            <a:r>
              <a:rPr lang="pl-PL" dirty="0"/>
              <a:t>, </a:t>
            </a:r>
            <a:r>
              <a:rPr lang="pl-PL" dirty="0" err="1"/>
              <a:t>homework</a:t>
            </a:r>
            <a:r>
              <a:rPr lang="pl-PL" dirty="0"/>
              <a:t>, </a:t>
            </a:r>
            <a:r>
              <a:rPr lang="pl-PL" dirty="0" err="1"/>
              <a:t>jewelry</a:t>
            </a:r>
            <a:r>
              <a:rPr lang="pl-PL" dirty="0"/>
              <a:t>, </a:t>
            </a:r>
            <a:r>
              <a:rPr lang="pl-PL" dirty="0" err="1"/>
              <a:t>luggage</a:t>
            </a:r>
            <a:r>
              <a:rPr lang="pl-PL" dirty="0"/>
              <a:t>, </a:t>
            </a:r>
            <a:r>
              <a:rPr lang="pl-PL" dirty="0" err="1"/>
              <a:t>lumber</a:t>
            </a:r>
            <a:r>
              <a:rPr lang="pl-PL" dirty="0"/>
              <a:t>, </a:t>
            </a:r>
            <a:r>
              <a:rPr lang="pl-PL" dirty="0" err="1"/>
              <a:t>machinery</a:t>
            </a:r>
            <a:r>
              <a:rPr lang="pl-PL" dirty="0"/>
              <a:t>, mail, </a:t>
            </a:r>
            <a:r>
              <a:rPr lang="pl-PL" dirty="0" err="1"/>
              <a:t>money</a:t>
            </a:r>
            <a:r>
              <a:rPr lang="pl-PL" dirty="0"/>
              <a:t>, news, </a:t>
            </a:r>
            <a:r>
              <a:rPr lang="pl-PL" dirty="0" err="1"/>
              <a:t>poetry</a:t>
            </a:r>
            <a:r>
              <a:rPr lang="pl-PL" dirty="0"/>
              <a:t>, </a:t>
            </a:r>
            <a:r>
              <a:rPr lang="pl-PL" dirty="0" err="1"/>
              <a:t>pollution</a:t>
            </a:r>
            <a:r>
              <a:rPr lang="pl-PL" dirty="0"/>
              <a:t>, </a:t>
            </a:r>
            <a:r>
              <a:rPr lang="pl-PL" dirty="0" err="1"/>
              <a:t>research</a:t>
            </a:r>
            <a:r>
              <a:rPr lang="pl-PL" dirty="0"/>
              <a:t>, </a:t>
            </a:r>
            <a:r>
              <a:rPr lang="pl-PL" dirty="0" err="1"/>
              <a:t>scenery</a:t>
            </a:r>
            <a:r>
              <a:rPr lang="pl-PL" dirty="0"/>
              <a:t>, </a:t>
            </a:r>
            <a:r>
              <a:rPr lang="pl-PL" dirty="0" err="1"/>
              <a:t>traffic</a:t>
            </a:r>
            <a:r>
              <a:rPr lang="pl-PL" dirty="0"/>
              <a:t>, </a:t>
            </a:r>
            <a:r>
              <a:rPr lang="pl-PL" dirty="0" err="1"/>
              <a:t>transportation</a:t>
            </a:r>
            <a:r>
              <a:rPr lang="pl-PL" dirty="0"/>
              <a:t>, </a:t>
            </a:r>
            <a:r>
              <a:rPr lang="pl-PL" dirty="0" err="1"/>
              <a:t>violence</a:t>
            </a:r>
            <a:r>
              <a:rPr lang="pl-PL" dirty="0"/>
              <a:t>, </a:t>
            </a:r>
            <a:r>
              <a:rPr lang="pl-PL" dirty="0" err="1"/>
              <a:t>weather</a:t>
            </a:r>
            <a:r>
              <a:rPr lang="pl-PL" dirty="0"/>
              <a:t>, </a:t>
            </a:r>
            <a:r>
              <a:rPr lang="pl-PL" dirty="0" err="1"/>
              <a:t>work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893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/>
              <a:t>Use </a:t>
            </a:r>
            <a:r>
              <a:rPr lang="en-US" b="1" i="1" dirty="0"/>
              <a:t>the</a:t>
            </a:r>
            <a:r>
              <a:rPr lang="en-US" b="1" dirty="0"/>
              <a:t> with</a:t>
            </a:r>
            <a:r>
              <a:rPr lang="en-US" dirty="0"/>
              <a:t>: </a:t>
            </a:r>
            <a:endParaRPr lang="pl-PL" dirty="0"/>
          </a:p>
          <a:p>
            <a:r>
              <a:rPr lang="en-US" dirty="0"/>
              <a:t>united countries, large regions, deserts, oceans, seas, canals, rivers, mountain ranges, groups of islands</a:t>
            </a:r>
          </a:p>
          <a:p>
            <a:r>
              <a:rPr lang="pl-PL" dirty="0" err="1"/>
              <a:t>group</a:t>
            </a:r>
            <a:r>
              <a:rPr lang="pl-PL" dirty="0"/>
              <a:t> of </a:t>
            </a:r>
            <a:r>
              <a:rPr lang="pl-PL" dirty="0" err="1"/>
              <a:t>people</a:t>
            </a:r>
            <a:endParaRPr lang="pl-PL" dirty="0"/>
          </a:p>
          <a:p>
            <a:r>
              <a:rPr lang="pl-PL" dirty="0" err="1"/>
              <a:t>superlatives</a:t>
            </a:r>
            <a:endParaRPr lang="pl-PL" dirty="0"/>
          </a:p>
          <a:p>
            <a:pPr marL="0" indent="0">
              <a:buNone/>
            </a:pPr>
            <a:br>
              <a:rPr lang="pl-PL" i="1" dirty="0"/>
            </a:br>
            <a:endParaRPr lang="en-US" dirty="0"/>
          </a:p>
          <a:p>
            <a:r>
              <a:rPr lang="en-US" b="1" dirty="0"/>
              <a:t>Do </a:t>
            </a:r>
            <a:r>
              <a:rPr lang="en-US" b="1" u="sng" dirty="0"/>
              <a:t>not</a:t>
            </a:r>
            <a:r>
              <a:rPr lang="en-US" b="1" dirty="0"/>
              <a:t> use </a:t>
            </a:r>
            <a:r>
              <a:rPr lang="pl-PL" b="1" dirty="0" err="1"/>
              <a:t>articles</a:t>
            </a:r>
            <a:r>
              <a:rPr lang="en-US" b="1" dirty="0"/>
              <a:t> with</a:t>
            </a:r>
            <a:r>
              <a:rPr lang="en-US" dirty="0"/>
              <a:t>: </a:t>
            </a:r>
            <a:endParaRPr lang="pl-PL" dirty="0"/>
          </a:p>
          <a:p>
            <a:r>
              <a:rPr lang="en-US" dirty="0"/>
              <a:t>streets, parks, cities, states, counties, continents, </a:t>
            </a:r>
            <a:endParaRPr lang="pl-PL" dirty="0"/>
          </a:p>
          <a:p>
            <a:r>
              <a:rPr lang="en-US" dirty="0"/>
              <a:t>bays, single lakes, single mountains, islands</a:t>
            </a:r>
            <a:endParaRPr lang="pl-PL" dirty="0"/>
          </a:p>
          <a:p>
            <a:r>
              <a:rPr lang="pl-PL" dirty="0" err="1"/>
              <a:t>diseases</a:t>
            </a:r>
            <a:r>
              <a:rPr lang="pl-PL" dirty="0"/>
              <a:t> (</a:t>
            </a:r>
            <a:r>
              <a:rPr lang="pl-PL" dirty="0" err="1"/>
              <a:t>exeptions</a:t>
            </a:r>
            <a:r>
              <a:rPr lang="pl-PL" dirty="0"/>
              <a:t>: the </a:t>
            </a:r>
            <a:r>
              <a:rPr lang="pl-PL" dirty="0" err="1"/>
              <a:t>flu</a:t>
            </a:r>
            <a:r>
              <a:rPr lang="pl-PL" dirty="0"/>
              <a:t>, a </a:t>
            </a:r>
            <a:r>
              <a:rPr lang="pl-PL" dirty="0" err="1"/>
              <a:t>cold</a:t>
            </a:r>
            <a:r>
              <a:rPr lang="pl-PL" dirty="0"/>
              <a:t>, </a:t>
            </a:r>
            <a:r>
              <a:rPr lang="pl-PL" dirty="0" err="1"/>
              <a:t>an</a:t>
            </a:r>
            <a:r>
              <a:rPr lang="pl-PL" dirty="0"/>
              <a:t> </a:t>
            </a:r>
            <a:r>
              <a:rPr lang="pl-PL" dirty="0" err="1"/>
              <a:t>ache</a:t>
            </a:r>
            <a:r>
              <a:rPr lang="pl-PL" dirty="0"/>
              <a:t>, a </a:t>
            </a:r>
            <a:r>
              <a:rPr lang="pl-PL" dirty="0" err="1"/>
              <a:t>pain</a:t>
            </a:r>
            <a:r>
              <a:rPr lang="pl-PL" dirty="0"/>
              <a:t>, </a:t>
            </a:r>
            <a:br>
              <a:rPr lang="pl-PL" dirty="0"/>
            </a:br>
            <a:r>
              <a:rPr lang="pl-PL" dirty="0" err="1"/>
              <a:t>an</a:t>
            </a:r>
            <a:r>
              <a:rPr lang="pl-PL" dirty="0"/>
              <a:t> </a:t>
            </a:r>
            <a:r>
              <a:rPr lang="pl-PL" dirty="0" err="1"/>
              <a:t>attack</a:t>
            </a:r>
            <a:r>
              <a:rPr lang="pl-PL" dirty="0"/>
              <a:t> etc.)</a:t>
            </a:r>
          </a:p>
          <a:p>
            <a:r>
              <a:rPr lang="pl-PL" dirty="0" err="1"/>
              <a:t>names</a:t>
            </a:r>
            <a:r>
              <a:rPr lang="pl-PL" dirty="0"/>
              <a:t> of </a:t>
            </a:r>
            <a:r>
              <a:rPr lang="pl-PL" dirty="0" err="1"/>
              <a:t>people</a:t>
            </a:r>
            <a:r>
              <a:rPr lang="pl-PL" dirty="0"/>
              <a:t>, </a:t>
            </a:r>
            <a:r>
              <a:rPr lang="pl-PL" dirty="0" err="1"/>
              <a:t>companies</a:t>
            </a:r>
            <a:endParaRPr lang="pl-PL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74450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8305</TotalTime>
  <Words>466</Words>
  <Application>Microsoft Office PowerPoint</Application>
  <PresentationFormat>Pokaz na ekranie (4:3)</PresentationFormat>
  <Paragraphs>57</Paragraphs>
  <Slides>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7" baseType="lpstr">
      <vt:lpstr>Arial</vt:lpstr>
      <vt:lpstr>Calibri</vt:lpstr>
      <vt:lpstr>Motyw pakietu Office</vt:lpstr>
      <vt:lpstr>ARTICLES</vt:lpstr>
      <vt:lpstr>ARTICLES</vt:lpstr>
      <vt:lpstr>UNCOUNTABLE NOUNS</vt:lpstr>
      <vt:lpstr>Prezentacja programu PowerPoint</vt:lpstr>
    </vt:vector>
  </TitlesOfParts>
  <Company>Rycho444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ARTICLES</dc:title>
  <dc:creator>Rycho Rych</dc:creator>
  <cp:lastModifiedBy>Barbara Ochab</cp:lastModifiedBy>
  <cp:revision>10</cp:revision>
  <dcterms:created xsi:type="dcterms:W3CDTF">2021-04-19T15:37:49Z</dcterms:created>
  <dcterms:modified xsi:type="dcterms:W3CDTF">2022-10-24T10:43:16Z</dcterms:modified>
</cp:coreProperties>
</file>