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89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21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681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108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4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174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790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679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172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630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81542-75CB-471B-B2BB-EF94698F6D9A}" type="datetimeFigureOut">
              <a:rPr lang="pl-PL" smtClean="0"/>
              <a:t>03.03.2021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DAD5C-E5C2-4903-8D76-DA37F0D9FB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603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PUNCTUATION RULES </a:t>
            </a:r>
            <a:endParaRPr lang="pl-PL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33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period / </a:t>
            </a:r>
            <a:r>
              <a:rPr lang="pl-PL" dirty="0" err="1"/>
              <a:t>full</a:t>
            </a:r>
            <a:r>
              <a:rPr lang="pl-PL" dirty="0"/>
              <a:t> stop / </a:t>
            </a:r>
            <a:r>
              <a:rPr lang="pl-PL" dirty="0" smtClean="0"/>
              <a:t>point / </a:t>
            </a:r>
            <a:r>
              <a:rPr lang="pl-PL" dirty="0" err="1" smtClean="0"/>
              <a:t>dot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The most </a:t>
            </a:r>
            <a:r>
              <a:rPr lang="pl-PL" dirty="0" err="1"/>
              <a:t>commonly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 </a:t>
            </a:r>
            <a:r>
              <a:rPr lang="pl-PL" dirty="0" err="1"/>
              <a:t>punctuation</a:t>
            </a:r>
            <a:r>
              <a:rPr lang="pl-PL" dirty="0"/>
              <a:t> </a:t>
            </a:r>
            <a:r>
              <a:rPr lang="pl-PL" dirty="0" err="1"/>
              <a:t>marks</a:t>
            </a:r>
            <a:r>
              <a:rPr lang="pl-PL" dirty="0"/>
              <a:t> in the English </a:t>
            </a:r>
            <a:r>
              <a:rPr lang="pl-PL" dirty="0" err="1"/>
              <a:t>language</a:t>
            </a:r>
            <a:r>
              <a:rPr lang="pl-PL" dirty="0"/>
              <a:t>. </a:t>
            </a:r>
          </a:p>
          <a:p>
            <a:endParaRPr lang="pl-PL" dirty="0"/>
          </a:p>
          <a:p>
            <a:r>
              <a:rPr lang="pl-PL" sz="2800" dirty="0" err="1"/>
              <a:t>Titles</a:t>
            </a:r>
            <a:r>
              <a:rPr lang="pl-PL" sz="2800" dirty="0"/>
              <a:t> and </a:t>
            </a:r>
            <a:r>
              <a:rPr lang="pl-PL" sz="2800" dirty="0" err="1"/>
              <a:t>honorifics</a:t>
            </a:r>
            <a:r>
              <a:rPr lang="pl-PL" sz="2800" dirty="0"/>
              <a:t> do not </a:t>
            </a:r>
            <a:r>
              <a:rPr lang="pl-PL" sz="2800" dirty="0" err="1"/>
              <a:t>take</a:t>
            </a:r>
            <a:r>
              <a:rPr lang="pl-PL" sz="2800" dirty="0"/>
              <a:t> a </a:t>
            </a:r>
            <a:r>
              <a:rPr lang="pl-PL" sz="2800" dirty="0" err="1" smtClean="0"/>
              <a:t>full</a:t>
            </a:r>
            <a:r>
              <a:rPr lang="pl-PL" sz="2800" dirty="0" smtClean="0"/>
              <a:t> stop in </a:t>
            </a:r>
            <a:r>
              <a:rPr lang="pl-PL" sz="2800" dirty="0"/>
              <a:t>Br. </a:t>
            </a:r>
            <a:r>
              <a:rPr lang="pl-PL" sz="2800" dirty="0" err="1"/>
              <a:t>Eng</a:t>
            </a:r>
            <a:r>
              <a:rPr lang="pl-PL" sz="2800" dirty="0"/>
              <a:t>. </a:t>
            </a:r>
          </a:p>
          <a:p>
            <a:pPr marL="0" indent="0">
              <a:buNone/>
            </a:pPr>
            <a:r>
              <a:rPr lang="pl-PL" sz="2800" dirty="0"/>
              <a:t>	</a:t>
            </a:r>
            <a:r>
              <a:rPr lang="pl-PL" sz="2800" i="1" dirty="0"/>
              <a:t>Dr </a:t>
            </a:r>
            <a:r>
              <a:rPr lang="pl-PL" sz="2800" i="1" dirty="0" err="1"/>
              <a:t>Smith</a:t>
            </a:r>
            <a:r>
              <a:rPr lang="pl-PL" sz="2800" i="1" dirty="0"/>
              <a:t>, </a:t>
            </a:r>
            <a:r>
              <a:rPr lang="pl-PL" sz="2800" i="1" dirty="0" err="1"/>
              <a:t>Mr</a:t>
            </a:r>
            <a:r>
              <a:rPr lang="pl-PL" sz="2800" i="1" dirty="0"/>
              <a:t> Black, </a:t>
            </a:r>
            <a:r>
              <a:rPr lang="pl-PL" sz="2800" i="1" dirty="0" err="1"/>
              <a:t>Mrs</a:t>
            </a:r>
            <a:r>
              <a:rPr lang="pl-PL" sz="2800" i="1" dirty="0"/>
              <a:t> Green, Ms Evans</a:t>
            </a:r>
          </a:p>
          <a:p>
            <a:pPr marL="0" indent="0">
              <a:buNone/>
            </a:pPr>
            <a:r>
              <a:rPr lang="pl-PL" sz="2800" i="1" dirty="0"/>
              <a:t>	MA , </a:t>
            </a:r>
            <a:r>
              <a:rPr lang="pl-PL" sz="2800" i="1" dirty="0" err="1"/>
              <a:t>PhD</a:t>
            </a:r>
            <a:r>
              <a:rPr lang="pl-PL" sz="2800" i="1" dirty="0"/>
              <a:t> </a:t>
            </a:r>
          </a:p>
          <a:p>
            <a:pPr marL="0" indent="0">
              <a:buNone/>
            </a:pPr>
            <a:r>
              <a:rPr lang="pl-PL" sz="2800" i="1" dirty="0"/>
              <a:t>	CIA, EU, UNO</a:t>
            </a:r>
            <a:br>
              <a:rPr lang="pl-PL" sz="2800" i="1" dirty="0"/>
            </a:br>
            <a:endParaRPr lang="pl-PL" sz="2800" i="1" dirty="0"/>
          </a:p>
          <a:p>
            <a:r>
              <a:rPr lang="pl-PL" sz="2800" dirty="0" err="1"/>
              <a:t>Numbers</a:t>
            </a:r>
            <a:r>
              <a:rPr lang="pl-PL" sz="2800" dirty="0"/>
              <a:t>		14.17</a:t>
            </a:r>
            <a:br>
              <a:rPr lang="pl-PL" sz="2800" dirty="0"/>
            </a:br>
            <a:r>
              <a:rPr lang="pl-PL" sz="2800" dirty="0"/>
              <a:t>			$ 10.43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78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Comma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To </a:t>
            </a:r>
            <a:r>
              <a:rPr lang="pl-PL" dirty="0" err="1" smtClean="0"/>
              <a:t>seperate</a:t>
            </a:r>
            <a:r>
              <a:rPr lang="pl-PL" dirty="0" smtClean="0"/>
              <a:t> </a:t>
            </a:r>
            <a:r>
              <a:rPr lang="pl-PL" dirty="0" err="1" smtClean="0"/>
              <a:t>words</a:t>
            </a:r>
            <a:r>
              <a:rPr lang="pl-PL" dirty="0" smtClean="0"/>
              <a:t> (</a:t>
            </a:r>
            <a:r>
              <a:rPr lang="pl-PL" dirty="0" err="1" smtClean="0"/>
              <a:t>adj</a:t>
            </a:r>
            <a:r>
              <a:rPr lang="pl-PL" dirty="0" smtClean="0"/>
              <a:t>, </a:t>
            </a:r>
            <a:r>
              <a:rPr lang="pl-PL" dirty="0" err="1" smtClean="0"/>
              <a:t>nouns</a:t>
            </a:r>
            <a:r>
              <a:rPr lang="pl-PL" dirty="0" smtClean="0"/>
              <a:t>, </a:t>
            </a:r>
            <a:r>
              <a:rPr lang="pl-PL" dirty="0" err="1" smtClean="0"/>
              <a:t>verbs</a:t>
            </a:r>
            <a:r>
              <a:rPr lang="pl-PL" dirty="0" smtClean="0"/>
              <a:t> )in a list:</a:t>
            </a:r>
          </a:p>
          <a:p>
            <a:pPr marL="0" indent="0">
              <a:buNone/>
            </a:pPr>
            <a:r>
              <a:rPr lang="pl-PL" sz="2400" i="1" dirty="0" smtClean="0"/>
              <a:t>	</a:t>
            </a:r>
            <a:r>
              <a:rPr lang="pl-PL" sz="2000" i="1" dirty="0" smtClean="0"/>
              <a:t>For dinner I </a:t>
            </a:r>
            <a:r>
              <a:rPr lang="pl-PL" sz="2000" i="1" dirty="0" err="1" smtClean="0"/>
              <a:t>had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some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fish</a:t>
            </a:r>
            <a:r>
              <a:rPr lang="pl-PL" sz="2000" i="1" dirty="0" smtClean="0"/>
              <a:t>, </a:t>
            </a:r>
            <a:r>
              <a:rPr lang="pl-PL" sz="2000" i="1" dirty="0" err="1" smtClean="0"/>
              <a:t>french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fries</a:t>
            </a:r>
            <a:r>
              <a:rPr lang="pl-PL" sz="2000" i="1" dirty="0" smtClean="0"/>
              <a:t>, a </a:t>
            </a:r>
            <a:r>
              <a:rPr lang="pl-PL" sz="2000" i="1" dirty="0" err="1" smtClean="0"/>
              <a:t>cup</a:t>
            </a:r>
            <a:r>
              <a:rPr lang="pl-PL" sz="2000" i="1" dirty="0" smtClean="0"/>
              <a:t> of </a:t>
            </a:r>
            <a:r>
              <a:rPr lang="pl-PL" sz="2000" i="1" dirty="0" err="1" smtClean="0"/>
              <a:t>tea</a:t>
            </a:r>
            <a:r>
              <a:rPr lang="pl-PL" sz="2000" i="1" dirty="0" smtClean="0"/>
              <a:t>.</a:t>
            </a:r>
          </a:p>
          <a:p>
            <a:pPr marL="0" indent="0">
              <a:buNone/>
            </a:pPr>
            <a:r>
              <a:rPr lang="pl-PL" sz="2000" i="1" dirty="0"/>
              <a:t>	</a:t>
            </a:r>
            <a:r>
              <a:rPr lang="pl-PL" sz="2000" i="1" dirty="0" err="1" smtClean="0"/>
              <a:t>She</a:t>
            </a:r>
            <a:r>
              <a:rPr lang="pl-PL" sz="2000" i="1" dirty="0" smtClean="0"/>
              <a:t> was </a:t>
            </a:r>
            <a:r>
              <a:rPr lang="pl-PL" sz="2000" i="1" dirty="0" err="1" smtClean="0"/>
              <a:t>young</a:t>
            </a:r>
            <a:r>
              <a:rPr lang="pl-PL" sz="2000" i="1" dirty="0" smtClean="0"/>
              <a:t>, </a:t>
            </a:r>
            <a:r>
              <a:rPr lang="pl-PL" sz="2000" i="1" dirty="0" err="1" smtClean="0"/>
              <a:t>beautiful</a:t>
            </a:r>
            <a:r>
              <a:rPr lang="pl-PL" sz="2000" i="1" dirty="0" smtClean="0"/>
              <a:t>, </a:t>
            </a:r>
            <a:r>
              <a:rPr lang="pl-PL" sz="2000" i="1" dirty="0" err="1" smtClean="0"/>
              <a:t>intelligent</a:t>
            </a:r>
            <a:r>
              <a:rPr lang="pl-PL" sz="2000" i="1" dirty="0" smtClean="0"/>
              <a:t>.</a:t>
            </a:r>
          </a:p>
          <a:p>
            <a:r>
              <a:rPr lang="pl-PL" sz="2400" dirty="0" smtClean="0"/>
              <a:t>In a list, the </a:t>
            </a:r>
            <a:r>
              <a:rPr lang="pl-PL" sz="2400" dirty="0" err="1" smtClean="0"/>
              <a:t>final</a:t>
            </a:r>
            <a:r>
              <a:rPr lang="pl-PL" sz="2400" dirty="0" smtClean="0"/>
              <a:t> </a:t>
            </a:r>
            <a:r>
              <a:rPr lang="pl-PL" sz="2400" dirty="0" err="1" smtClean="0"/>
              <a:t>two</a:t>
            </a:r>
            <a:r>
              <a:rPr lang="pl-PL" sz="2400" dirty="0" smtClean="0"/>
              <a:t> </a:t>
            </a:r>
            <a:r>
              <a:rPr lang="pl-PL" sz="2400" dirty="0" err="1" smtClean="0"/>
              <a:t>items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</a:t>
            </a:r>
            <a:r>
              <a:rPr lang="pl-PL" sz="2400" dirty="0" err="1" smtClean="0"/>
              <a:t>seperated</a:t>
            </a:r>
            <a:r>
              <a:rPr lang="pl-PL" sz="2400" dirty="0" smtClean="0"/>
              <a:t> by „and” </a:t>
            </a:r>
            <a:r>
              <a:rPr lang="pl-PL" sz="2400" dirty="0" err="1" smtClean="0"/>
              <a:t>or</a:t>
            </a:r>
            <a:r>
              <a:rPr lang="pl-PL" sz="2400" dirty="0" smtClean="0"/>
              <a:t> „</a:t>
            </a:r>
            <a:r>
              <a:rPr lang="pl-PL" sz="2400" dirty="0" err="1" smtClean="0"/>
              <a:t>or</a:t>
            </a:r>
            <a:r>
              <a:rPr lang="pl-PL" sz="2400" dirty="0" smtClean="0"/>
              <a:t>”</a:t>
            </a:r>
          </a:p>
          <a:p>
            <a:pPr marL="0" indent="0">
              <a:buNone/>
            </a:pPr>
            <a:r>
              <a:rPr lang="pl-PL" sz="2400" i="1" dirty="0" smtClean="0"/>
              <a:t>	</a:t>
            </a:r>
            <a:r>
              <a:rPr lang="pl-PL" sz="2000" i="1" dirty="0" smtClean="0"/>
              <a:t>For dinner I </a:t>
            </a:r>
            <a:r>
              <a:rPr lang="pl-PL" sz="2000" i="1" dirty="0" err="1" smtClean="0"/>
              <a:t>had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some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fish</a:t>
            </a:r>
            <a:r>
              <a:rPr lang="pl-PL" sz="2000" i="1" dirty="0" smtClean="0"/>
              <a:t>, </a:t>
            </a:r>
            <a:r>
              <a:rPr lang="pl-PL" sz="2000" i="1" dirty="0" err="1" smtClean="0"/>
              <a:t>french</a:t>
            </a:r>
            <a:r>
              <a:rPr lang="pl-PL" sz="2000" i="1" dirty="0" smtClean="0"/>
              <a:t> </a:t>
            </a:r>
            <a:r>
              <a:rPr lang="pl-PL" sz="2000" i="1" dirty="0" err="1" smtClean="0"/>
              <a:t>fries</a:t>
            </a:r>
            <a:r>
              <a:rPr lang="pl-PL" sz="2000" i="1" dirty="0" smtClean="0"/>
              <a:t> </a:t>
            </a:r>
            <a:r>
              <a:rPr lang="pl-PL" sz="2000" i="1" dirty="0" smtClean="0">
                <a:solidFill>
                  <a:srgbClr val="FF0000"/>
                </a:solidFill>
              </a:rPr>
              <a:t>and</a:t>
            </a:r>
            <a:r>
              <a:rPr lang="pl-PL" sz="2000" i="1" dirty="0" smtClean="0"/>
              <a:t> a </a:t>
            </a:r>
            <a:r>
              <a:rPr lang="pl-PL" sz="2000" i="1" dirty="0" err="1" smtClean="0"/>
              <a:t>cup</a:t>
            </a:r>
            <a:r>
              <a:rPr lang="pl-PL" sz="2000" i="1" dirty="0" smtClean="0"/>
              <a:t> of </a:t>
            </a:r>
            <a:r>
              <a:rPr lang="pl-PL" sz="2000" i="1" dirty="0" err="1" smtClean="0"/>
              <a:t>tea</a:t>
            </a:r>
            <a:r>
              <a:rPr lang="pl-PL" sz="2000" i="1" dirty="0" smtClean="0"/>
              <a:t>.</a:t>
            </a:r>
          </a:p>
          <a:p>
            <a:pPr marL="0" indent="0">
              <a:buNone/>
            </a:pPr>
            <a:r>
              <a:rPr lang="pl-PL" sz="2000" i="1" dirty="0" smtClean="0"/>
              <a:t>	</a:t>
            </a:r>
          </a:p>
          <a:p>
            <a:pPr marL="0" indent="0" algn="ctr">
              <a:buNone/>
            </a:pPr>
            <a:r>
              <a:rPr lang="pl-PL" sz="2000" i="1" dirty="0"/>
              <a:t>	</a:t>
            </a:r>
            <a:r>
              <a:rPr lang="pl-PL" sz="2000" i="1" dirty="0" err="1" smtClean="0"/>
              <a:t>Should</a:t>
            </a:r>
            <a:r>
              <a:rPr lang="pl-PL" sz="2000" i="1" dirty="0" smtClean="0"/>
              <a:t> „and” </a:t>
            </a:r>
            <a:r>
              <a:rPr lang="pl-PL" sz="2000" i="1" dirty="0" err="1" smtClean="0"/>
              <a:t>or</a:t>
            </a:r>
            <a:r>
              <a:rPr lang="pl-PL" sz="2000" i="1" dirty="0" smtClean="0"/>
              <a:t>  „</a:t>
            </a:r>
            <a:r>
              <a:rPr lang="pl-PL" sz="2000" i="1" dirty="0" err="1" smtClean="0"/>
              <a:t>or</a:t>
            </a:r>
            <a:r>
              <a:rPr lang="pl-PL" sz="2000" i="1" dirty="0" smtClean="0"/>
              <a:t>” be </a:t>
            </a:r>
            <a:r>
              <a:rPr lang="pl-PL" sz="2000" i="1" dirty="0" err="1" smtClean="0"/>
              <a:t>proceeded</a:t>
            </a:r>
            <a:r>
              <a:rPr lang="pl-PL" sz="2000" i="1" dirty="0" smtClean="0"/>
              <a:t> by a </a:t>
            </a:r>
            <a:r>
              <a:rPr lang="pl-PL" sz="2000" i="1" dirty="0" err="1" smtClean="0"/>
              <a:t>comma</a:t>
            </a:r>
            <a:r>
              <a:rPr lang="pl-PL" sz="2000" i="1" dirty="0" smtClean="0"/>
              <a:t>?</a:t>
            </a:r>
            <a:endParaRPr lang="pl-PL" sz="2400" dirty="0" smtClean="0"/>
          </a:p>
          <a:p>
            <a:pPr marL="0" indent="0" algn="ctr">
              <a:buNone/>
            </a:pPr>
            <a:r>
              <a:rPr lang="pl-PL" dirty="0" smtClean="0"/>
              <a:t>	I love my </a:t>
            </a:r>
            <a:r>
              <a:rPr lang="pl-PL" dirty="0" err="1" smtClean="0"/>
              <a:t>parents</a:t>
            </a:r>
            <a:r>
              <a:rPr lang="pl-PL" dirty="0" smtClean="0"/>
              <a:t>, Sting and Lady </a:t>
            </a:r>
            <a:r>
              <a:rPr lang="pl-PL" dirty="0" err="1" smtClean="0"/>
              <a:t>Gaga</a:t>
            </a:r>
            <a:r>
              <a:rPr lang="pl-PL" dirty="0" smtClean="0"/>
              <a:t>. </a:t>
            </a:r>
            <a:r>
              <a:rPr lang="pl-PL" dirty="0" smtClean="0">
                <a:sym typeface="Wingdings" pitchFamily="2" charset="2"/>
              </a:rPr>
              <a:t> </a:t>
            </a:r>
          </a:p>
          <a:p>
            <a:pPr marL="0" indent="0" algn="ctr">
              <a:buNone/>
            </a:pPr>
            <a:r>
              <a:rPr lang="pl-PL" sz="2800" dirty="0" smtClean="0">
                <a:sym typeface="Wingdings" pitchFamily="2" charset="2"/>
              </a:rPr>
              <a:t>It </a:t>
            </a:r>
            <a:r>
              <a:rPr lang="pl-PL" sz="2800" dirty="0" err="1" smtClean="0">
                <a:sym typeface="Wingdings" pitchFamily="2" charset="2"/>
              </a:rPr>
              <a:t>should</a:t>
            </a:r>
            <a:r>
              <a:rPr lang="pl-PL" sz="2800" dirty="0" smtClean="0">
                <a:sym typeface="Wingdings" pitchFamily="2" charset="2"/>
              </a:rPr>
              <a:t> be </a:t>
            </a:r>
            <a:r>
              <a:rPr lang="pl-PL" sz="2800" dirty="0" err="1" smtClean="0">
                <a:sym typeface="Wingdings" pitchFamily="2" charset="2"/>
              </a:rPr>
              <a:t>proceeded</a:t>
            </a:r>
            <a:r>
              <a:rPr lang="pl-PL" sz="2800" dirty="0" smtClean="0">
                <a:sym typeface="Wingdings" pitchFamily="2" charset="2"/>
              </a:rPr>
              <a:t> by a </a:t>
            </a:r>
            <a:r>
              <a:rPr lang="pl-PL" sz="2800" dirty="0" err="1" smtClean="0">
                <a:sym typeface="Wingdings" pitchFamily="2" charset="2"/>
              </a:rPr>
              <a:t>comma</a:t>
            </a:r>
            <a:r>
              <a:rPr lang="pl-PL" sz="2800" dirty="0" smtClean="0">
                <a:sym typeface="Wingdings" pitchFamily="2" charset="2"/>
              </a:rPr>
              <a:t> – </a:t>
            </a:r>
            <a:r>
              <a:rPr lang="pl-PL" sz="2800" dirty="0" smtClean="0">
                <a:solidFill>
                  <a:srgbClr val="FF0000"/>
                </a:solidFill>
                <a:sym typeface="Wingdings" pitchFamily="2" charset="2"/>
              </a:rPr>
              <a:t>Oxford </a:t>
            </a:r>
            <a:r>
              <a:rPr lang="pl-PL" sz="2800" dirty="0" err="1" smtClean="0">
                <a:solidFill>
                  <a:srgbClr val="FF0000"/>
                </a:solidFill>
                <a:sym typeface="Wingdings" pitchFamily="2" charset="2"/>
              </a:rPr>
              <a:t>Comma</a:t>
            </a:r>
            <a:endParaRPr lang="pl-PL" sz="28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0" indent="0" algn="ctr">
              <a:buNone/>
            </a:pPr>
            <a:r>
              <a:rPr lang="pl-PL" sz="2800" dirty="0" err="1" smtClean="0">
                <a:sym typeface="Wingdings" pitchFamily="2" charset="2"/>
              </a:rPr>
              <a:t>She</a:t>
            </a:r>
            <a:r>
              <a:rPr lang="pl-PL" sz="2800" dirty="0" smtClean="0">
                <a:sym typeface="Wingdings" pitchFamily="2" charset="2"/>
              </a:rPr>
              <a:t> was </a:t>
            </a:r>
            <a:r>
              <a:rPr lang="pl-PL" sz="2800" dirty="0" err="1" smtClean="0">
                <a:sym typeface="Wingdings" pitchFamily="2" charset="2"/>
              </a:rPr>
              <a:t>young</a:t>
            </a:r>
            <a:r>
              <a:rPr lang="pl-PL" sz="2800" dirty="0" smtClean="0">
                <a:solidFill>
                  <a:srgbClr val="FF0000"/>
                </a:solidFill>
                <a:sym typeface="Wingdings" pitchFamily="2" charset="2"/>
              </a:rPr>
              <a:t>,</a:t>
            </a:r>
            <a:r>
              <a:rPr lang="pl-PL" sz="2800" dirty="0" smtClean="0">
                <a:sym typeface="Wingdings" pitchFamily="2" charset="2"/>
              </a:rPr>
              <a:t> </a:t>
            </a:r>
            <a:r>
              <a:rPr lang="pl-PL" sz="2800" dirty="0" err="1" smtClean="0">
                <a:sym typeface="Wingdings" pitchFamily="2" charset="2"/>
              </a:rPr>
              <a:t>beautiful</a:t>
            </a:r>
            <a:r>
              <a:rPr lang="pl-PL" sz="2800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  <a:r>
              <a:rPr lang="pl-PL" sz="2800" dirty="0" smtClean="0">
                <a:sym typeface="Wingdings" pitchFamily="2" charset="2"/>
              </a:rPr>
              <a:t>and </a:t>
            </a:r>
            <a:r>
              <a:rPr lang="pl-PL" sz="2800" dirty="0" err="1" smtClean="0">
                <a:sym typeface="Wingdings" pitchFamily="2" charset="2"/>
              </a:rPr>
              <a:t>intelligent</a:t>
            </a:r>
            <a:r>
              <a:rPr lang="pl-PL" sz="2800" dirty="0" smtClean="0">
                <a:sym typeface="Wingdings" pitchFamily="2" charset="2"/>
              </a:rPr>
              <a:t>.</a:t>
            </a:r>
          </a:p>
          <a:p>
            <a:pPr marL="0" indent="0" algn="ctr">
              <a:buNone/>
            </a:pPr>
            <a:r>
              <a:rPr lang="pl-PL" sz="2600" dirty="0" smtClean="0">
                <a:sym typeface="Wingdings" pitchFamily="2" charset="2"/>
              </a:rPr>
              <a:t>I </a:t>
            </a:r>
            <a:r>
              <a:rPr lang="pl-PL" sz="2600" dirty="0" err="1" smtClean="0">
                <a:sym typeface="Wingdings" pitchFamily="2" charset="2"/>
              </a:rPr>
              <a:t>had</a:t>
            </a:r>
            <a:r>
              <a:rPr lang="pl-PL" sz="2600" dirty="0" smtClean="0">
                <a:sym typeface="Wingdings" pitchFamily="2" charset="2"/>
              </a:rPr>
              <a:t> a piece of </a:t>
            </a:r>
            <a:r>
              <a:rPr lang="pl-PL" sz="2600" dirty="0" err="1" smtClean="0">
                <a:sym typeface="Wingdings" pitchFamily="2" charset="2"/>
              </a:rPr>
              <a:t>cake</a:t>
            </a:r>
            <a:r>
              <a:rPr lang="pl-PL" sz="2600" dirty="0" smtClean="0">
                <a:sym typeface="Wingdings" pitchFamily="2" charset="2"/>
              </a:rPr>
              <a:t> and </a:t>
            </a:r>
            <a:r>
              <a:rPr lang="pl-PL" sz="2600" dirty="0" err="1" smtClean="0">
                <a:sym typeface="Wingdings" pitchFamily="2" charset="2"/>
              </a:rPr>
              <a:t>some</a:t>
            </a:r>
            <a:r>
              <a:rPr lang="pl-PL" sz="2600" dirty="0" smtClean="0">
                <a:sym typeface="Wingdings" pitchFamily="2" charset="2"/>
              </a:rPr>
              <a:t> </a:t>
            </a:r>
            <a:r>
              <a:rPr lang="pl-PL" sz="2600" dirty="0" err="1" smtClean="0">
                <a:sym typeface="Wingdings" pitchFamily="2" charset="2"/>
              </a:rPr>
              <a:t>coffee</a:t>
            </a:r>
            <a:r>
              <a:rPr lang="pl-PL" sz="2600" dirty="0" smtClean="0">
                <a:sym typeface="Wingdings" pitchFamily="2" charset="2"/>
              </a:rPr>
              <a:t>. 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56831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Comma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Two</a:t>
            </a:r>
            <a:r>
              <a:rPr lang="pl-PL" dirty="0" smtClean="0"/>
              <a:t> independent </a:t>
            </a:r>
            <a:r>
              <a:rPr lang="pl-PL" dirty="0" err="1" smtClean="0"/>
              <a:t>clauses</a:t>
            </a:r>
            <a:r>
              <a:rPr lang="pl-PL" dirty="0" smtClean="0"/>
              <a:t> – a </a:t>
            </a:r>
            <a:r>
              <a:rPr lang="pl-PL" dirty="0" err="1" smtClean="0"/>
              <a:t>conjuction</a:t>
            </a:r>
            <a:r>
              <a:rPr lang="pl-PL" dirty="0" smtClean="0"/>
              <a:t> </a:t>
            </a:r>
          </a:p>
          <a:p>
            <a:pPr marL="0" indent="0">
              <a:buNone/>
            </a:pPr>
            <a:r>
              <a:rPr lang="pl-PL" dirty="0" smtClean="0"/>
              <a:t>	</a:t>
            </a:r>
            <a:r>
              <a:rPr lang="pl-PL" i="1" dirty="0" smtClean="0"/>
              <a:t>The dog </a:t>
            </a:r>
            <a:r>
              <a:rPr lang="pl-PL" i="1" dirty="0" err="1" smtClean="0"/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young</a:t>
            </a:r>
            <a:r>
              <a:rPr lang="pl-PL" i="1" dirty="0" smtClean="0"/>
              <a:t> but </a:t>
            </a:r>
            <a:r>
              <a:rPr lang="pl-PL" i="1" dirty="0" err="1" smtClean="0"/>
              <a:t>well-trained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smtClean="0"/>
              <a:t>	The dog </a:t>
            </a:r>
            <a:r>
              <a:rPr lang="pl-PL" i="1" dirty="0" err="1" smtClean="0"/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young</a:t>
            </a:r>
            <a:r>
              <a:rPr lang="pl-PL" i="1" dirty="0" smtClean="0">
                <a:solidFill>
                  <a:srgbClr val="FF0000"/>
                </a:solidFill>
              </a:rPr>
              <a:t>,</a:t>
            </a:r>
            <a:r>
              <a:rPr lang="pl-PL" i="1" dirty="0" smtClean="0"/>
              <a:t> but </a:t>
            </a:r>
            <a:r>
              <a:rPr lang="pl-PL" i="1" dirty="0" err="1" smtClean="0"/>
              <a:t>he’s</a:t>
            </a:r>
            <a:r>
              <a:rPr lang="pl-PL" i="1" dirty="0" smtClean="0"/>
              <a:t> </a:t>
            </a:r>
            <a:r>
              <a:rPr lang="pl-PL" i="1" dirty="0" err="1" smtClean="0"/>
              <a:t>well-trained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	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sz="2400" i="1" dirty="0" smtClean="0"/>
              <a:t>We </a:t>
            </a:r>
            <a:r>
              <a:rPr lang="pl-PL" sz="2400" i="1" dirty="0" err="1" smtClean="0"/>
              <a:t>bought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some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cheese</a:t>
            </a:r>
            <a:r>
              <a:rPr lang="pl-PL" sz="2400" i="1" dirty="0" smtClean="0">
                <a:solidFill>
                  <a:srgbClr val="FF0000"/>
                </a:solidFill>
              </a:rPr>
              <a:t>, and</a:t>
            </a:r>
            <a:r>
              <a:rPr lang="pl-PL" sz="2400" i="1" dirty="0" smtClean="0"/>
              <a:t> we </a:t>
            </a:r>
            <a:r>
              <a:rPr lang="pl-PL" sz="2400" i="1" dirty="0" err="1" smtClean="0"/>
              <a:t>bought</a:t>
            </a:r>
            <a:r>
              <a:rPr lang="pl-PL" sz="2400" i="1" dirty="0" smtClean="0"/>
              <a:t> </a:t>
            </a:r>
            <a:r>
              <a:rPr lang="pl-PL" sz="2400" i="1" dirty="0" err="1"/>
              <a:t>s</a:t>
            </a:r>
            <a:r>
              <a:rPr lang="pl-PL" sz="2400" i="1" dirty="0" err="1" smtClean="0"/>
              <a:t>ome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fruit</a:t>
            </a:r>
            <a:r>
              <a:rPr lang="pl-PL" sz="2400" i="1" dirty="0" smtClean="0"/>
              <a:t>.</a:t>
            </a:r>
          </a:p>
          <a:p>
            <a:pPr marL="0" indent="0">
              <a:buNone/>
            </a:pPr>
            <a:r>
              <a:rPr lang="pl-PL" sz="2400" i="1" dirty="0" smtClean="0"/>
              <a:t>He </a:t>
            </a:r>
            <a:r>
              <a:rPr lang="pl-PL" sz="2400" i="1" dirty="0" err="1" smtClean="0"/>
              <a:t>wants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speak</a:t>
            </a:r>
            <a:r>
              <a:rPr lang="pl-PL" sz="2400" i="1" dirty="0" smtClean="0"/>
              <a:t> English </a:t>
            </a:r>
            <a:r>
              <a:rPr lang="pl-PL" sz="2400" i="1" dirty="0" err="1" smtClean="0"/>
              <a:t>fluently</a:t>
            </a:r>
            <a:r>
              <a:rPr lang="pl-PL" sz="2400" i="1" dirty="0" smtClean="0">
                <a:solidFill>
                  <a:srgbClr val="FF0000"/>
                </a:solidFill>
              </a:rPr>
              <a:t>, </a:t>
            </a:r>
            <a:r>
              <a:rPr lang="pl-PL" sz="2400" i="1" dirty="0" err="1" smtClean="0">
                <a:solidFill>
                  <a:srgbClr val="FF0000"/>
                </a:solidFill>
              </a:rPr>
              <a:t>so</a:t>
            </a:r>
            <a:r>
              <a:rPr lang="pl-PL" sz="2400" i="1" dirty="0" smtClean="0">
                <a:solidFill>
                  <a:srgbClr val="FF0000"/>
                </a:solidFill>
              </a:rPr>
              <a:t> </a:t>
            </a:r>
            <a:r>
              <a:rPr lang="pl-PL" sz="2400" i="1" dirty="0" smtClean="0"/>
              <a:t>he </a:t>
            </a:r>
            <a:r>
              <a:rPr lang="pl-PL" sz="2400" i="1" dirty="0" err="1" smtClean="0"/>
              <a:t>needs</a:t>
            </a:r>
            <a:r>
              <a:rPr lang="pl-PL" sz="2400" i="1" dirty="0" smtClean="0"/>
              <a:t> extra </a:t>
            </a:r>
            <a:r>
              <a:rPr lang="pl-PL" sz="2400" i="1" dirty="0" err="1" smtClean="0"/>
              <a:t>lessons</a:t>
            </a:r>
            <a:r>
              <a:rPr lang="pl-PL" sz="2400" i="1" dirty="0" smtClean="0"/>
              <a:t>.</a:t>
            </a:r>
          </a:p>
          <a:p>
            <a:pPr marL="0" indent="0">
              <a:buNone/>
            </a:pPr>
            <a:r>
              <a:rPr lang="pl-PL" sz="2400" i="1" dirty="0" smtClean="0"/>
              <a:t>	</a:t>
            </a:r>
            <a:r>
              <a:rPr lang="pl-PL" sz="2400" i="1" dirty="0" err="1" smtClean="0"/>
              <a:t>We’ll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see</a:t>
            </a:r>
            <a:r>
              <a:rPr lang="pl-PL" sz="2400" i="1" dirty="0" smtClean="0"/>
              <a:t> the Eiffel Tower</a:t>
            </a:r>
            <a:r>
              <a:rPr lang="pl-PL" sz="2400" i="1" dirty="0" smtClean="0">
                <a:solidFill>
                  <a:srgbClr val="FF0000"/>
                </a:solidFill>
              </a:rPr>
              <a:t>, </a:t>
            </a:r>
            <a:r>
              <a:rPr lang="pl-PL" sz="2400" i="1" dirty="0" err="1" smtClean="0">
                <a:solidFill>
                  <a:srgbClr val="FF0000"/>
                </a:solidFill>
              </a:rPr>
              <a:t>or</a:t>
            </a:r>
            <a:r>
              <a:rPr lang="pl-PL" sz="2400" i="1" dirty="0" smtClean="0">
                <a:solidFill>
                  <a:srgbClr val="FF0000"/>
                </a:solidFill>
              </a:rPr>
              <a:t> </a:t>
            </a:r>
            <a:r>
              <a:rPr lang="pl-PL" sz="2400" i="1" dirty="0" err="1" smtClean="0"/>
              <a:t>we’ll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visit</a:t>
            </a:r>
            <a:r>
              <a:rPr lang="pl-PL" sz="2400" i="1" dirty="0" smtClean="0"/>
              <a:t> the </a:t>
            </a:r>
            <a:r>
              <a:rPr lang="pl-PL" sz="2400" i="1" dirty="0" err="1" smtClean="0"/>
              <a:t>Louvre</a:t>
            </a:r>
            <a:r>
              <a:rPr lang="pl-PL" sz="2400" i="1" dirty="0" smtClean="0"/>
              <a:t>. </a:t>
            </a:r>
          </a:p>
          <a:p>
            <a:pPr marL="0" indent="0" algn="ctr">
              <a:buNone/>
            </a:pPr>
            <a:r>
              <a:rPr lang="pl-PL" sz="2400" i="1" dirty="0"/>
              <a:t> </a:t>
            </a:r>
            <a:r>
              <a:rPr lang="pl-PL" sz="2400" i="1" dirty="0" smtClean="0"/>
              <a:t>   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broke</a:t>
            </a:r>
            <a:r>
              <a:rPr lang="pl-PL" sz="2400" i="1" dirty="0" smtClean="0"/>
              <a:t> the law</a:t>
            </a:r>
            <a:r>
              <a:rPr lang="pl-PL" sz="2400" i="1" dirty="0" smtClean="0">
                <a:solidFill>
                  <a:srgbClr val="FF0000"/>
                </a:solidFill>
              </a:rPr>
              <a:t>, </a:t>
            </a:r>
            <a:r>
              <a:rPr lang="pl-PL" sz="2400" i="1" dirty="0" err="1" smtClean="0"/>
              <a:t>now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have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pay</a:t>
            </a:r>
            <a:r>
              <a:rPr lang="pl-PL" sz="2400" i="1" dirty="0" smtClean="0"/>
              <a:t> the </a:t>
            </a:r>
            <a:r>
              <a:rPr lang="pl-PL" sz="2400" i="1" dirty="0" err="1" smtClean="0"/>
              <a:t>consequences</a:t>
            </a:r>
            <a:r>
              <a:rPr lang="pl-PL" sz="2400" i="1" dirty="0" smtClean="0"/>
              <a:t>.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95677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Comma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err="1" smtClean="0"/>
              <a:t>Enclosing</a:t>
            </a:r>
            <a:r>
              <a:rPr lang="pl-PL" dirty="0" smtClean="0"/>
              <a:t> </a:t>
            </a:r>
            <a:r>
              <a:rPr lang="pl-PL" dirty="0" err="1" smtClean="0"/>
              <a:t>details</a:t>
            </a:r>
            <a:r>
              <a:rPr lang="pl-PL" dirty="0" smtClean="0"/>
              <a:t> – </a:t>
            </a:r>
            <a:r>
              <a:rPr lang="pl-PL" dirty="0" err="1" smtClean="0"/>
              <a:t>relative</a:t>
            </a:r>
            <a:r>
              <a:rPr lang="pl-PL" dirty="0" smtClean="0"/>
              <a:t> </a:t>
            </a:r>
            <a:r>
              <a:rPr lang="pl-PL" dirty="0" err="1" smtClean="0"/>
              <a:t>clauses</a:t>
            </a:r>
            <a:r>
              <a:rPr lang="pl-PL" dirty="0" smtClean="0"/>
              <a:t>	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My </a:t>
            </a:r>
            <a:r>
              <a:rPr lang="pl-PL" dirty="0" err="1" smtClean="0"/>
              <a:t>friend</a:t>
            </a:r>
            <a:r>
              <a:rPr lang="pl-PL" dirty="0" smtClean="0"/>
              <a:t>, Jim, </a:t>
            </a:r>
            <a:r>
              <a:rPr lang="pl-PL" dirty="0" err="1" smtClean="0"/>
              <a:t>likes</a:t>
            </a:r>
            <a:r>
              <a:rPr lang="pl-PL" dirty="0" smtClean="0"/>
              <a:t> </a:t>
            </a:r>
            <a:r>
              <a:rPr lang="pl-PL" dirty="0" err="1" smtClean="0"/>
              <a:t>swimming</a:t>
            </a:r>
            <a:r>
              <a:rPr lang="pl-PL" dirty="0" smtClean="0"/>
              <a:t>. 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My </a:t>
            </a:r>
            <a:r>
              <a:rPr lang="pl-PL" dirty="0" err="1" smtClean="0"/>
              <a:t>brother</a:t>
            </a:r>
            <a:r>
              <a:rPr lang="pl-PL" dirty="0" smtClean="0"/>
              <a:t>, </a:t>
            </a:r>
            <a:r>
              <a:rPr lang="pl-PL" dirty="0" err="1" smtClean="0"/>
              <a:t>who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a </a:t>
            </a:r>
            <a:r>
              <a:rPr lang="pl-PL" dirty="0" err="1" smtClean="0"/>
              <a:t>doctor</a:t>
            </a:r>
            <a:r>
              <a:rPr lang="pl-PL" dirty="0" smtClean="0"/>
              <a:t>, </a:t>
            </a:r>
            <a:r>
              <a:rPr lang="pl-PL" dirty="0" err="1" smtClean="0"/>
              <a:t>likes</a:t>
            </a:r>
            <a:r>
              <a:rPr lang="pl-PL" dirty="0" smtClean="0"/>
              <a:t> </a:t>
            </a:r>
            <a:r>
              <a:rPr lang="pl-PL" dirty="0" err="1" smtClean="0"/>
              <a:t>seafood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sz="2400" dirty="0" smtClean="0"/>
              <a:t>BUT!  The </a:t>
            </a:r>
            <a:r>
              <a:rPr lang="pl-PL" sz="2400" dirty="0" err="1" smtClean="0"/>
              <a:t>woman</a:t>
            </a:r>
            <a:r>
              <a:rPr lang="pl-PL" sz="2400" dirty="0" smtClean="0"/>
              <a:t> </a:t>
            </a:r>
            <a:r>
              <a:rPr lang="pl-PL" sz="2400" dirty="0" err="1" smtClean="0"/>
              <a:t>who</a:t>
            </a:r>
            <a:r>
              <a:rPr lang="pl-PL" sz="2400" dirty="0" smtClean="0"/>
              <a:t> went </a:t>
            </a:r>
            <a:r>
              <a:rPr lang="pl-PL" sz="2400" dirty="0" err="1" smtClean="0"/>
              <a:t>swimming</a:t>
            </a:r>
            <a:r>
              <a:rPr lang="pl-PL" sz="2400" dirty="0" smtClean="0"/>
              <a:t> </a:t>
            </a:r>
            <a:r>
              <a:rPr lang="pl-PL" sz="2400" dirty="0" err="1" smtClean="0"/>
              <a:t>at</a:t>
            </a:r>
            <a:r>
              <a:rPr lang="pl-PL" sz="2400" dirty="0" smtClean="0"/>
              <a:t> the </a:t>
            </a:r>
            <a:r>
              <a:rPr lang="pl-PL" sz="2400" dirty="0" err="1" smtClean="0"/>
              <a:t>beach</a:t>
            </a:r>
            <a:r>
              <a:rPr lang="pl-PL" sz="2400" dirty="0" smtClean="0"/>
              <a:t> was </a:t>
            </a:r>
            <a:r>
              <a:rPr lang="pl-PL" sz="2400" dirty="0" err="1" smtClean="0"/>
              <a:t>eaten</a:t>
            </a:r>
            <a:r>
              <a:rPr lang="pl-PL" sz="2400" dirty="0" smtClean="0"/>
              <a:t> by a </a:t>
            </a:r>
            <a:r>
              <a:rPr lang="pl-PL" sz="2400" dirty="0" err="1" smtClean="0"/>
              <a:t>shark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 err="1" smtClean="0"/>
              <a:t>After</a:t>
            </a:r>
            <a:r>
              <a:rPr lang="pl-PL" dirty="0" smtClean="0"/>
              <a:t> </a:t>
            </a:r>
            <a:r>
              <a:rPr lang="pl-PL" dirty="0" err="1" smtClean="0"/>
              <a:t>linking</a:t>
            </a:r>
            <a:r>
              <a:rPr lang="pl-PL" dirty="0" smtClean="0"/>
              <a:t> </a:t>
            </a:r>
            <a:r>
              <a:rPr lang="pl-PL" dirty="0" err="1" smtClean="0"/>
              <a:t>words</a:t>
            </a:r>
            <a:r>
              <a:rPr lang="pl-PL" dirty="0" smtClean="0"/>
              <a:t>:  		To start with, 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				</a:t>
            </a:r>
            <a:r>
              <a:rPr lang="pl-PL" dirty="0" err="1" smtClean="0"/>
              <a:t>Firstly</a:t>
            </a:r>
            <a:r>
              <a:rPr lang="pl-PL" dirty="0" smtClean="0"/>
              <a:t>, 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				For </a:t>
            </a:r>
            <a:r>
              <a:rPr lang="pl-PL" dirty="0" err="1" smtClean="0"/>
              <a:t>example</a:t>
            </a:r>
            <a:r>
              <a:rPr lang="pl-PL" dirty="0" smtClean="0"/>
              <a:t>, 						</a:t>
            </a:r>
            <a:r>
              <a:rPr lang="pl-PL" dirty="0" err="1" smtClean="0"/>
              <a:t>Moreover</a:t>
            </a:r>
            <a:r>
              <a:rPr lang="pl-PL" dirty="0" smtClean="0"/>
              <a:t>,</a:t>
            </a:r>
          </a:p>
          <a:p>
            <a:r>
              <a:rPr lang="pl-PL" dirty="0" err="1" smtClean="0"/>
              <a:t>Don’t</a:t>
            </a:r>
            <a:r>
              <a:rPr lang="pl-PL" dirty="0" smtClean="0"/>
              <a:t> </a:t>
            </a:r>
            <a:r>
              <a:rPr lang="pl-PL" dirty="0" err="1" smtClean="0"/>
              <a:t>put</a:t>
            </a:r>
            <a:r>
              <a:rPr lang="pl-PL" dirty="0" smtClean="0"/>
              <a:t> </a:t>
            </a:r>
            <a:r>
              <a:rPr lang="pl-PL" dirty="0" err="1" smtClean="0"/>
              <a:t>comma</a:t>
            </a:r>
            <a:r>
              <a:rPr lang="pl-PL" dirty="0" smtClean="0"/>
              <a:t> </a:t>
            </a:r>
            <a:r>
              <a:rPr lang="pl-PL" dirty="0" err="1" smtClean="0"/>
              <a:t>before</a:t>
            </a:r>
            <a:r>
              <a:rPr lang="pl-PL" dirty="0" smtClean="0"/>
              <a:t> „</a:t>
            </a:r>
            <a:r>
              <a:rPr lang="pl-PL" dirty="0" err="1" smtClean="0"/>
              <a:t>that</a:t>
            </a:r>
            <a:r>
              <a:rPr lang="pl-PL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28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Colon :		</a:t>
            </a:r>
            <a:r>
              <a:rPr lang="pl-PL" dirty="0" err="1" smtClean="0"/>
              <a:t>Semicolon</a:t>
            </a:r>
            <a:r>
              <a:rPr lang="pl-PL" dirty="0" smtClean="0"/>
              <a:t> ;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The colon		</a:t>
            </a:r>
            <a:r>
              <a:rPr lang="pl-PL" sz="2400" dirty="0" smtClean="0"/>
              <a:t>to </a:t>
            </a:r>
            <a:r>
              <a:rPr lang="pl-PL" sz="2400" dirty="0" err="1" smtClean="0"/>
              <a:t>introduce</a:t>
            </a:r>
            <a:r>
              <a:rPr lang="pl-PL" sz="2400" dirty="0" smtClean="0"/>
              <a:t> a list of </a:t>
            </a:r>
            <a:r>
              <a:rPr lang="pl-PL" sz="2400" dirty="0" err="1" smtClean="0"/>
              <a:t>things</a:t>
            </a:r>
            <a:endParaRPr lang="pl-PL" sz="2400" dirty="0" smtClean="0"/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sz="2400" dirty="0" smtClean="0"/>
              <a:t>			to </a:t>
            </a:r>
            <a:r>
              <a:rPr lang="pl-PL" sz="2400" dirty="0" err="1" smtClean="0"/>
              <a:t>introduce</a:t>
            </a:r>
            <a:r>
              <a:rPr lang="pl-PL" sz="2400" dirty="0" smtClean="0"/>
              <a:t> a </a:t>
            </a:r>
            <a:r>
              <a:rPr lang="pl-PL" sz="2400" dirty="0" err="1" smtClean="0"/>
              <a:t>title</a:t>
            </a:r>
            <a:r>
              <a:rPr lang="pl-PL" sz="2400" dirty="0" smtClean="0"/>
              <a:t> </a:t>
            </a:r>
            <a:r>
              <a:rPr lang="pl-PL" sz="2400" dirty="0" err="1" smtClean="0"/>
              <a:t>or</a:t>
            </a:r>
            <a:r>
              <a:rPr lang="pl-PL" sz="2400" dirty="0" smtClean="0"/>
              <a:t> a </a:t>
            </a:r>
            <a:r>
              <a:rPr lang="pl-PL" sz="2400" dirty="0" err="1" smtClean="0"/>
              <a:t>quotation</a:t>
            </a:r>
            <a:endParaRPr lang="pl-PL" sz="2400" dirty="0" smtClean="0"/>
          </a:p>
          <a:p>
            <a:pPr marL="0" indent="0">
              <a:buNone/>
            </a:pPr>
            <a:endParaRPr lang="pl-PL" sz="2400" dirty="0"/>
          </a:p>
          <a:p>
            <a:r>
              <a:rPr lang="pl-PL" dirty="0" smtClean="0"/>
              <a:t>The </a:t>
            </a:r>
            <a:r>
              <a:rPr lang="pl-PL" dirty="0" err="1" smtClean="0"/>
              <a:t>semicolon</a:t>
            </a:r>
            <a:r>
              <a:rPr lang="pl-PL" dirty="0" smtClean="0"/>
              <a:t> 	</a:t>
            </a:r>
            <a:r>
              <a:rPr lang="pl-PL" sz="2400" dirty="0" smtClean="0"/>
              <a:t>to </a:t>
            </a:r>
            <a:r>
              <a:rPr lang="pl-PL" sz="2400" dirty="0" err="1" smtClean="0"/>
              <a:t>seperate</a:t>
            </a:r>
            <a:r>
              <a:rPr lang="pl-PL" sz="2400" dirty="0" smtClean="0"/>
              <a:t> </a:t>
            </a:r>
            <a:r>
              <a:rPr lang="pl-PL" sz="2400" dirty="0" err="1" smtClean="0"/>
              <a:t>two</a:t>
            </a:r>
            <a:r>
              <a:rPr lang="pl-PL" sz="2400" dirty="0" smtClean="0"/>
              <a:t> </a:t>
            </a:r>
            <a:r>
              <a:rPr lang="pl-PL" sz="2400" dirty="0" err="1" smtClean="0"/>
              <a:t>groups</a:t>
            </a:r>
            <a:r>
              <a:rPr lang="pl-PL" sz="2400" dirty="0" smtClean="0"/>
              <a:t> of </a:t>
            </a:r>
            <a:r>
              <a:rPr lang="pl-PL" sz="2400" dirty="0" err="1" smtClean="0"/>
              <a:t>words</a:t>
            </a:r>
            <a:r>
              <a:rPr lang="pl-PL" sz="2400" dirty="0" smtClean="0"/>
              <a:t>, 				</a:t>
            </a:r>
            <a:r>
              <a:rPr lang="pl-PL" sz="2400" dirty="0" err="1" smtClean="0"/>
              <a:t>which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</a:t>
            </a:r>
            <a:r>
              <a:rPr lang="pl-PL" sz="2400" dirty="0" err="1" smtClean="0"/>
              <a:t>closely</a:t>
            </a:r>
            <a:r>
              <a:rPr lang="pl-PL" sz="2400" dirty="0" smtClean="0"/>
              <a:t> </a:t>
            </a:r>
            <a:r>
              <a:rPr lang="pl-PL" sz="2400" dirty="0" err="1" smtClean="0"/>
              <a:t>linked</a:t>
            </a: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 smtClean="0"/>
          </a:p>
          <a:p>
            <a:pPr marL="0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	</a:t>
            </a:r>
            <a:r>
              <a:rPr lang="pl-PL" sz="2400" i="1" dirty="0" smtClean="0"/>
              <a:t>The </a:t>
            </a:r>
            <a:r>
              <a:rPr lang="pl-PL" sz="2400" i="1" dirty="0" err="1" smtClean="0"/>
              <a:t>criminal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surrendered</a:t>
            </a:r>
            <a:r>
              <a:rPr lang="pl-PL" sz="2400" i="1" dirty="0" smtClean="0"/>
              <a:t>; he was </a:t>
            </a:r>
            <a:r>
              <a:rPr lang="pl-PL" sz="2400" i="1" dirty="0" err="1" smtClean="0"/>
              <a:t>defeated</a:t>
            </a:r>
            <a:r>
              <a:rPr lang="pl-PL" sz="2400" i="1" dirty="0" smtClean="0"/>
              <a:t>.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17972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Capital </a:t>
            </a:r>
            <a:r>
              <a:rPr lang="pl-PL" dirty="0" err="1" smtClean="0"/>
              <a:t>letters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/>
              <a:t>Brand </a:t>
            </a:r>
            <a:r>
              <a:rPr lang="pl-PL" dirty="0" err="1" smtClean="0"/>
              <a:t>names</a:t>
            </a:r>
            <a:r>
              <a:rPr lang="pl-PL" dirty="0" smtClean="0"/>
              <a:t>, </a:t>
            </a:r>
            <a:r>
              <a:rPr lang="pl-PL" dirty="0" err="1" smtClean="0"/>
              <a:t>companies</a:t>
            </a:r>
            <a:r>
              <a:rPr lang="pl-PL" dirty="0" smtClean="0"/>
              <a:t>, </a:t>
            </a:r>
            <a:r>
              <a:rPr lang="pl-PL" dirty="0" err="1" smtClean="0"/>
              <a:t>institutuions</a:t>
            </a:r>
            <a:r>
              <a:rPr lang="pl-PL" dirty="0" smtClean="0"/>
              <a:t> </a:t>
            </a:r>
          </a:p>
          <a:p>
            <a:r>
              <a:rPr lang="pl-PL" dirty="0" err="1" smtClean="0"/>
              <a:t>Days</a:t>
            </a:r>
            <a:r>
              <a:rPr lang="pl-PL" dirty="0" smtClean="0"/>
              <a:t> of the </a:t>
            </a:r>
            <a:r>
              <a:rPr lang="pl-PL" dirty="0" err="1" smtClean="0"/>
              <a:t>week</a:t>
            </a:r>
            <a:r>
              <a:rPr lang="pl-PL" dirty="0" smtClean="0"/>
              <a:t>, </a:t>
            </a:r>
            <a:r>
              <a:rPr lang="pl-PL" dirty="0" err="1" smtClean="0"/>
              <a:t>months</a:t>
            </a:r>
            <a:r>
              <a:rPr lang="pl-PL" dirty="0" smtClean="0"/>
              <a:t> of the </a:t>
            </a:r>
            <a:r>
              <a:rPr lang="pl-PL" dirty="0" err="1" smtClean="0"/>
              <a:t>year</a:t>
            </a:r>
            <a:endParaRPr lang="pl-PL" dirty="0" smtClean="0"/>
          </a:p>
          <a:p>
            <a:r>
              <a:rPr lang="pl-PL" dirty="0" err="1" smtClean="0"/>
              <a:t>Historical</a:t>
            </a:r>
            <a:r>
              <a:rPr lang="pl-PL" dirty="0" smtClean="0"/>
              <a:t> </a:t>
            </a:r>
            <a:r>
              <a:rPr lang="pl-PL" dirty="0" err="1" smtClean="0"/>
              <a:t>episodes</a:t>
            </a:r>
            <a:r>
              <a:rPr lang="pl-PL" dirty="0" smtClean="0"/>
              <a:t>, </a:t>
            </a:r>
            <a:r>
              <a:rPr lang="pl-PL" dirty="0" err="1" smtClean="0"/>
              <a:t>monuments</a:t>
            </a:r>
            <a:r>
              <a:rPr lang="pl-PL" dirty="0" smtClean="0"/>
              <a:t> </a:t>
            </a:r>
          </a:p>
          <a:p>
            <a:r>
              <a:rPr lang="pl-PL" dirty="0" err="1" smtClean="0"/>
              <a:t>Holidays</a:t>
            </a:r>
            <a:endParaRPr lang="pl-PL" dirty="0" smtClean="0"/>
          </a:p>
          <a:p>
            <a:r>
              <a:rPr lang="pl-PL" dirty="0" err="1" smtClean="0"/>
              <a:t>Cities</a:t>
            </a:r>
            <a:r>
              <a:rPr lang="pl-PL" dirty="0" smtClean="0"/>
              <a:t>, </a:t>
            </a:r>
            <a:r>
              <a:rPr lang="pl-PL" dirty="0" err="1" smtClean="0"/>
              <a:t>countries</a:t>
            </a:r>
            <a:r>
              <a:rPr lang="pl-PL" dirty="0" smtClean="0"/>
              <a:t>, </a:t>
            </a:r>
            <a:r>
              <a:rPr lang="pl-PL" dirty="0" err="1" smtClean="0"/>
              <a:t>islands</a:t>
            </a:r>
            <a:endParaRPr lang="pl-PL" dirty="0" smtClean="0"/>
          </a:p>
          <a:p>
            <a:r>
              <a:rPr lang="pl-PL" dirty="0" err="1" smtClean="0"/>
              <a:t>Races</a:t>
            </a:r>
            <a:r>
              <a:rPr lang="pl-PL" dirty="0" smtClean="0"/>
              <a:t>, </a:t>
            </a:r>
            <a:r>
              <a:rPr lang="pl-PL" dirty="0" err="1" smtClean="0"/>
              <a:t>nationalities</a:t>
            </a:r>
            <a:r>
              <a:rPr lang="pl-PL" dirty="0" smtClean="0"/>
              <a:t>, </a:t>
            </a:r>
            <a:r>
              <a:rPr lang="pl-PL" dirty="0" err="1" smtClean="0"/>
              <a:t>languages</a:t>
            </a:r>
            <a:endParaRPr lang="pl-PL" dirty="0" smtClean="0"/>
          </a:p>
          <a:p>
            <a:r>
              <a:rPr lang="pl-PL" dirty="0" smtClean="0"/>
              <a:t>Streets, </a:t>
            </a:r>
            <a:r>
              <a:rPr lang="pl-PL" dirty="0" err="1" smtClean="0"/>
              <a:t>roads</a:t>
            </a:r>
            <a:endParaRPr lang="pl-PL" dirty="0" smtClean="0"/>
          </a:p>
          <a:p>
            <a:r>
              <a:rPr lang="pl-PL" dirty="0" err="1" smtClean="0"/>
              <a:t>Nicknames</a:t>
            </a:r>
            <a:endParaRPr lang="pl-PL" dirty="0" smtClean="0"/>
          </a:p>
          <a:p>
            <a:r>
              <a:rPr lang="pl-PL" dirty="0" err="1" smtClean="0"/>
              <a:t>Planets</a:t>
            </a:r>
            <a:r>
              <a:rPr lang="pl-PL" dirty="0" smtClean="0"/>
              <a:t> </a:t>
            </a:r>
          </a:p>
          <a:p>
            <a:r>
              <a:rPr lang="pl-PL" dirty="0" smtClean="0"/>
              <a:t>The </a:t>
            </a:r>
            <a:r>
              <a:rPr lang="pl-PL" dirty="0" err="1" smtClean="0"/>
              <a:t>highest</a:t>
            </a:r>
            <a:r>
              <a:rPr lang="pl-PL" dirty="0" smtClean="0"/>
              <a:t> </a:t>
            </a:r>
            <a:r>
              <a:rPr lang="pl-PL" dirty="0" err="1" smtClean="0"/>
              <a:t>ranks</a:t>
            </a:r>
            <a:r>
              <a:rPr lang="pl-PL" dirty="0" smtClean="0"/>
              <a:t> on </a:t>
            </a:r>
            <a:r>
              <a:rPr lang="pl-PL" dirty="0" err="1" smtClean="0"/>
              <a:t>government</a:t>
            </a:r>
            <a:r>
              <a:rPr lang="pl-PL" dirty="0" smtClean="0"/>
              <a:t>, </a:t>
            </a:r>
            <a:r>
              <a:rPr lang="pl-PL" dirty="0" err="1" smtClean="0"/>
              <a:t>royalty</a:t>
            </a:r>
            <a:r>
              <a:rPr lang="pl-PL" dirty="0" smtClean="0"/>
              <a:t>, </a:t>
            </a:r>
            <a:r>
              <a:rPr lang="pl-PL" dirty="0" err="1" smtClean="0"/>
              <a:t>religion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3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Add</a:t>
            </a:r>
            <a:r>
              <a:rPr lang="pl-PL" dirty="0" smtClean="0"/>
              <a:t> </a:t>
            </a:r>
            <a:r>
              <a:rPr lang="pl-PL" dirty="0" err="1" smtClean="0"/>
              <a:t>punctuation</a:t>
            </a:r>
            <a:r>
              <a:rPr lang="pl-PL" dirty="0" smtClean="0"/>
              <a:t> </a:t>
            </a:r>
            <a:r>
              <a:rPr lang="pl-PL" dirty="0" err="1" smtClean="0"/>
              <a:t>where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needed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pl-PL" sz="3800" dirty="0" err="1" smtClean="0"/>
              <a:t>After</a:t>
            </a:r>
            <a:r>
              <a:rPr lang="pl-PL" sz="3800" dirty="0" smtClean="0"/>
              <a:t> the student </a:t>
            </a:r>
            <a:r>
              <a:rPr lang="pl-PL" sz="3800" dirty="0" err="1" smtClean="0"/>
              <a:t>worked</a:t>
            </a:r>
            <a:r>
              <a:rPr lang="pl-PL" sz="3800" dirty="0" smtClean="0"/>
              <a:t> on the </a:t>
            </a:r>
            <a:r>
              <a:rPr lang="pl-PL" sz="3800" dirty="0" err="1" smtClean="0"/>
              <a:t>paper</a:t>
            </a:r>
            <a:r>
              <a:rPr lang="pl-PL" sz="3800" dirty="0" smtClean="0"/>
              <a:t> he </a:t>
            </a:r>
            <a:r>
              <a:rPr lang="pl-PL" sz="3800" dirty="0" err="1" smtClean="0"/>
              <a:t>took</a:t>
            </a:r>
            <a:r>
              <a:rPr lang="pl-PL" sz="3800" dirty="0" smtClean="0"/>
              <a:t>  </a:t>
            </a:r>
            <a:r>
              <a:rPr lang="pl-PL" sz="3800" dirty="0" err="1" smtClean="0"/>
              <a:t>brake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Mary </a:t>
            </a:r>
            <a:r>
              <a:rPr lang="pl-PL" sz="3800" dirty="0" err="1" smtClean="0"/>
              <a:t>Blackberry</a:t>
            </a:r>
            <a:r>
              <a:rPr lang="pl-PL" sz="3800" dirty="0" smtClean="0"/>
              <a:t> </a:t>
            </a:r>
            <a:r>
              <a:rPr lang="pl-PL" sz="3800" dirty="0" err="1" smtClean="0"/>
              <a:t>who</a:t>
            </a:r>
            <a:r>
              <a:rPr lang="pl-PL" sz="3800" dirty="0" smtClean="0"/>
              <a:t> </a:t>
            </a:r>
            <a:r>
              <a:rPr lang="pl-PL" sz="3800" dirty="0" err="1" smtClean="0"/>
              <a:t>sat</a:t>
            </a:r>
            <a:r>
              <a:rPr lang="pl-PL" sz="3800" dirty="0" smtClean="0"/>
              <a:t> </a:t>
            </a:r>
            <a:r>
              <a:rPr lang="pl-PL" sz="3800" dirty="0" err="1" smtClean="0"/>
              <a:t>next</a:t>
            </a:r>
            <a:r>
              <a:rPr lang="pl-PL" sz="3800" dirty="0" smtClean="0"/>
              <a:t> to me in </a:t>
            </a:r>
            <a:r>
              <a:rPr lang="pl-PL" sz="3800" dirty="0" err="1" smtClean="0"/>
              <a:t>class</a:t>
            </a:r>
            <a:r>
              <a:rPr lang="pl-PL" sz="3800" dirty="0" smtClean="0"/>
              <a:t> </a:t>
            </a:r>
            <a:r>
              <a:rPr lang="pl-PL" sz="3800" dirty="0" err="1" smtClean="0"/>
              <a:t>lent</a:t>
            </a:r>
            <a:r>
              <a:rPr lang="pl-PL" sz="3800" dirty="0" smtClean="0"/>
              <a:t> me </a:t>
            </a:r>
            <a:r>
              <a:rPr lang="pl-PL" sz="3800" dirty="0" err="1" smtClean="0"/>
              <a:t>her</a:t>
            </a:r>
            <a:r>
              <a:rPr lang="pl-PL" sz="3800" dirty="0" smtClean="0"/>
              <a:t> notes.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The student </a:t>
            </a:r>
            <a:r>
              <a:rPr lang="pl-PL" sz="3800" dirty="0" err="1" smtClean="0"/>
              <a:t>studied</a:t>
            </a:r>
            <a:r>
              <a:rPr lang="pl-PL" sz="3800" dirty="0" smtClean="0"/>
              <a:t> </a:t>
            </a:r>
            <a:r>
              <a:rPr lang="pl-PL" sz="3800" dirty="0" err="1" smtClean="0"/>
              <a:t>these</a:t>
            </a:r>
            <a:r>
              <a:rPr lang="pl-PL" sz="3800" dirty="0" smtClean="0"/>
              <a:t> </a:t>
            </a:r>
            <a:r>
              <a:rPr lang="pl-PL" sz="3800" dirty="0" err="1" smtClean="0"/>
              <a:t>punctuation</a:t>
            </a:r>
            <a:r>
              <a:rPr lang="pl-PL" sz="3800" dirty="0" smtClean="0"/>
              <a:t> </a:t>
            </a:r>
            <a:r>
              <a:rPr lang="pl-PL" sz="3800" dirty="0" err="1" smtClean="0"/>
              <a:t>rules</a:t>
            </a:r>
            <a:r>
              <a:rPr lang="pl-PL" sz="3800" dirty="0" smtClean="0"/>
              <a:t> </a:t>
            </a:r>
            <a:r>
              <a:rPr lang="pl-PL" sz="3800" dirty="0" err="1" smtClean="0"/>
              <a:t>later</a:t>
            </a:r>
            <a:r>
              <a:rPr lang="pl-PL" sz="3800" dirty="0" smtClean="0"/>
              <a:t> he </a:t>
            </a:r>
            <a:r>
              <a:rPr lang="pl-PL" sz="3800" dirty="0" err="1" smtClean="0"/>
              <a:t>took</a:t>
            </a:r>
            <a:r>
              <a:rPr lang="pl-PL" sz="3800" dirty="0" smtClean="0"/>
              <a:t> the </a:t>
            </a:r>
            <a:r>
              <a:rPr lang="pl-PL" sz="3800" dirty="0" err="1" smtClean="0"/>
              <a:t>final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Lupita</a:t>
            </a:r>
            <a:r>
              <a:rPr lang="pl-PL" sz="3800" dirty="0" smtClean="0"/>
              <a:t> </a:t>
            </a:r>
            <a:r>
              <a:rPr lang="pl-PL" sz="3800" dirty="0" err="1" smtClean="0"/>
              <a:t>wants</a:t>
            </a:r>
            <a:r>
              <a:rPr lang="pl-PL" sz="3800" dirty="0" smtClean="0"/>
              <a:t> to </a:t>
            </a:r>
            <a:r>
              <a:rPr lang="pl-PL" sz="3800" dirty="0" err="1" smtClean="0"/>
              <a:t>lose</a:t>
            </a:r>
            <a:r>
              <a:rPr lang="pl-PL" sz="3800" dirty="0" smtClean="0"/>
              <a:t> </a:t>
            </a:r>
            <a:r>
              <a:rPr lang="pl-PL" sz="3800" dirty="0" err="1" smtClean="0"/>
              <a:t>weight</a:t>
            </a:r>
            <a:r>
              <a:rPr lang="pl-PL" sz="3800" dirty="0" smtClean="0"/>
              <a:t> </a:t>
            </a:r>
            <a:r>
              <a:rPr lang="pl-PL" sz="3800" dirty="0" err="1" smtClean="0"/>
              <a:t>so</a:t>
            </a:r>
            <a:r>
              <a:rPr lang="pl-PL" sz="3800" dirty="0" smtClean="0"/>
              <a:t> </a:t>
            </a:r>
            <a:r>
              <a:rPr lang="pl-PL" sz="3800" dirty="0" err="1" smtClean="0"/>
              <a:t>she</a:t>
            </a:r>
            <a:r>
              <a:rPr lang="pl-PL" sz="3800" dirty="0" smtClean="0"/>
              <a:t> </a:t>
            </a:r>
            <a:r>
              <a:rPr lang="pl-PL" sz="3800" dirty="0" err="1" smtClean="0"/>
              <a:t>walks</a:t>
            </a:r>
            <a:r>
              <a:rPr lang="pl-PL" sz="3800" dirty="0" smtClean="0"/>
              <a:t> </a:t>
            </a:r>
            <a:r>
              <a:rPr lang="pl-PL" sz="3800" dirty="0" err="1" smtClean="0"/>
              <a:t>two</a:t>
            </a:r>
            <a:r>
              <a:rPr lang="pl-PL" sz="3800" dirty="0" smtClean="0"/>
              <a:t> </a:t>
            </a:r>
            <a:r>
              <a:rPr lang="pl-PL" sz="3800" dirty="0" err="1" smtClean="0"/>
              <a:t>miles</a:t>
            </a:r>
            <a:r>
              <a:rPr lang="pl-PL" sz="3800" dirty="0" smtClean="0"/>
              <a:t> </a:t>
            </a:r>
            <a:r>
              <a:rPr lang="pl-PL" sz="3800" dirty="0" err="1" smtClean="0"/>
              <a:t>every</a:t>
            </a:r>
            <a:r>
              <a:rPr lang="pl-PL" sz="3800" dirty="0" smtClean="0"/>
              <a:t> </a:t>
            </a:r>
            <a:r>
              <a:rPr lang="pl-PL" sz="3800" dirty="0" err="1" smtClean="0"/>
              <a:t>day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You</a:t>
            </a:r>
            <a:r>
              <a:rPr lang="pl-PL" sz="3800" dirty="0" smtClean="0"/>
              <a:t> </a:t>
            </a:r>
            <a:r>
              <a:rPr lang="pl-PL" sz="3800" dirty="0" err="1" smtClean="0"/>
              <a:t>should</a:t>
            </a:r>
            <a:r>
              <a:rPr lang="pl-PL" sz="3800" dirty="0" smtClean="0"/>
              <a:t> </a:t>
            </a:r>
            <a:r>
              <a:rPr lang="pl-PL" sz="3800" dirty="0" err="1" smtClean="0"/>
              <a:t>finish</a:t>
            </a:r>
            <a:r>
              <a:rPr lang="pl-PL" sz="3800" dirty="0" smtClean="0"/>
              <a:t> the test </a:t>
            </a:r>
            <a:r>
              <a:rPr lang="pl-PL" sz="3800" dirty="0" err="1" smtClean="0"/>
              <a:t>check</a:t>
            </a:r>
            <a:r>
              <a:rPr lang="pl-PL" sz="3800" dirty="0" smtClean="0"/>
              <a:t> </a:t>
            </a:r>
            <a:r>
              <a:rPr lang="pl-PL" sz="3800" dirty="0" err="1" smtClean="0"/>
              <a:t>your</a:t>
            </a:r>
            <a:r>
              <a:rPr lang="pl-PL" sz="3800" dirty="0" smtClean="0"/>
              <a:t> </a:t>
            </a:r>
            <a:r>
              <a:rPr lang="pl-PL" sz="3800" dirty="0" err="1" smtClean="0"/>
              <a:t>answers</a:t>
            </a:r>
            <a:r>
              <a:rPr lang="pl-PL" sz="3800" dirty="0" smtClean="0"/>
              <a:t> and go </a:t>
            </a:r>
            <a:r>
              <a:rPr lang="pl-PL" sz="3800" dirty="0" err="1" smtClean="0"/>
              <a:t>home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While</a:t>
            </a:r>
            <a:r>
              <a:rPr lang="pl-PL" sz="3800" dirty="0" smtClean="0"/>
              <a:t> he was </a:t>
            </a:r>
            <a:r>
              <a:rPr lang="pl-PL" sz="3800" dirty="0" err="1" smtClean="0"/>
              <a:t>eating</a:t>
            </a:r>
            <a:r>
              <a:rPr lang="pl-PL" sz="3800" dirty="0" smtClean="0"/>
              <a:t> lunch Robert </a:t>
            </a:r>
            <a:r>
              <a:rPr lang="pl-PL" sz="3800" dirty="0" err="1" smtClean="0"/>
              <a:t>suddenly</a:t>
            </a:r>
            <a:r>
              <a:rPr lang="pl-PL" sz="3800" dirty="0" smtClean="0"/>
              <a:t> </a:t>
            </a:r>
            <a:r>
              <a:rPr lang="pl-PL" sz="3800" dirty="0" err="1" smtClean="0"/>
              <a:t>felt</a:t>
            </a:r>
            <a:r>
              <a:rPr lang="pl-PL" sz="3800" dirty="0" smtClean="0"/>
              <a:t> </a:t>
            </a:r>
            <a:r>
              <a:rPr lang="pl-PL" sz="3800" dirty="0" err="1" smtClean="0"/>
              <a:t>ill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We </a:t>
            </a:r>
            <a:r>
              <a:rPr lang="pl-PL" sz="3800" dirty="0" err="1" smtClean="0"/>
              <a:t>visited</a:t>
            </a:r>
            <a:r>
              <a:rPr lang="pl-PL" sz="3800" dirty="0" smtClean="0"/>
              <a:t> New York and London </a:t>
            </a:r>
            <a:r>
              <a:rPr lang="pl-PL" sz="3800" dirty="0" err="1" smtClean="0"/>
              <a:t>during</a:t>
            </a:r>
            <a:r>
              <a:rPr lang="pl-PL" sz="3800" dirty="0" smtClean="0"/>
              <a:t> </a:t>
            </a:r>
            <a:r>
              <a:rPr lang="pl-PL" sz="3800" dirty="0" err="1" smtClean="0"/>
              <a:t>our</a:t>
            </a:r>
            <a:r>
              <a:rPr lang="pl-PL" sz="3800" dirty="0" smtClean="0"/>
              <a:t> </a:t>
            </a:r>
            <a:r>
              <a:rPr lang="pl-PL" sz="3800" dirty="0" err="1" smtClean="0"/>
              <a:t>vacation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The </a:t>
            </a:r>
            <a:r>
              <a:rPr lang="pl-PL" sz="3800" dirty="0" err="1" smtClean="0"/>
              <a:t>concert</a:t>
            </a:r>
            <a:r>
              <a:rPr lang="pl-PL" sz="3800" dirty="0" smtClean="0"/>
              <a:t> </a:t>
            </a:r>
            <a:r>
              <a:rPr lang="pl-PL" sz="3800" dirty="0" err="1" smtClean="0"/>
              <a:t>tickets</a:t>
            </a:r>
            <a:r>
              <a:rPr lang="pl-PL" sz="3800" dirty="0" smtClean="0"/>
              <a:t> </a:t>
            </a:r>
            <a:r>
              <a:rPr lang="pl-PL" sz="3800" dirty="0" err="1" smtClean="0"/>
              <a:t>were</a:t>
            </a:r>
            <a:r>
              <a:rPr lang="pl-PL" sz="3800" dirty="0" smtClean="0"/>
              <a:t> </a:t>
            </a:r>
            <a:r>
              <a:rPr lang="pl-PL" sz="3800" dirty="0" err="1" smtClean="0"/>
              <a:t>expensive</a:t>
            </a:r>
            <a:r>
              <a:rPr lang="pl-PL" sz="3800" dirty="0" smtClean="0"/>
              <a:t> we went to the </a:t>
            </a:r>
            <a:r>
              <a:rPr lang="pl-PL" sz="3800" dirty="0" err="1" smtClean="0"/>
              <a:t>movies</a:t>
            </a:r>
            <a:r>
              <a:rPr lang="pl-PL" sz="3800" dirty="0" smtClean="0"/>
              <a:t> </a:t>
            </a:r>
            <a:r>
              <a:rPr lang="pl-PL" sz="3800" dirty="0" err="1" smtClean="0"/>
              <a:t>instead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The police </a:t>
            </a:r>
            <a:r>
              <a:rPr lang="pl-PL" sz="3800" dirty="0" err="1" smtClean="0"/>
              <a:t>officer</a:t>
            </a:r>
            <a:r>
              <a:rPr lang="pl-PL" sz="3800" dirty="0" smtClean="0"/>
              <a:t> </a:t>
            </a:r>
            <a:r>
              <a:rPr lang="pl-PL" sz="3800" dirty="0" err="1" smtClean="0"/>
              <a:t>spoke</a:t>
            </a:r>
            <a:r>
              <a:rPr lang="pl-PL" sz="3800" dirty="0" smtClean="0"/>
              <a:t> to the </a:t>
            </a:r>
            <a:r>
              <a:rPr lang="pl-PL" sz="3800" dirty="0" err="1" smtClean="0"/>
              <a:t>suspect</a:t>
            </a:r>
            <a:r>
              <a:rPr lang="pl-PL" sz="3800" dirty="0" smtClean="0"/>
              <a:t> but </a:t>
            </a:r>
            <a:r>
              <a:rPr lang="pl-PL" sz="3800" dirty="0" err="1" smtClean="0"/>
              <a:t>did</a:t>
            </a:r>
            <a:r>
              <a:rPr lang="pl-PL" sz="3800" dirty="0" smtClean="0"/>
              <a:t> not </a:t>
            </a:r>
            <a:r>
              <a:rPr lang="pl-PL" sz="3800" dirty="0" err="1" smtClean="0"/>
              <a:t>arrest</a:t>
            </a:r>
            <a:r>
              <a:rPr lang="pl-PL" sz="3800" dirty="0" smtClean="0"/>
              <a:t> </a:t>
            </a:r>
            <a:r>
              <a:rPr lang="pl-PL" sz="3800" dirty="0" err="1" smtClean="0"/>
              <a:t>him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Whenever</a:t>
            </a:r>
            <a:r>
              <a:rPr lang="pl-PL" sz="3800" dirty="0" smtClean="0"/>
              <a:t> </a:t>
            </a:r>
            <a:r>
              <a:rPr lang="pl-PL" sz="3800" dirty="0" err="1" smtClean="0"/>
              <a:t>Krista</a:t>
            </a:r>
            <a:r>
              <a:rPr lang="pl-PL" sz="3800" dirty="0" smtClean="0"/>
              <a:t> </a:t>
            </a:r>
            <a:r>
              <a:rPr lang="pl-PL" sz="3800" dirty="0" err="1" smtClean="0"/>
              <a:t>leaves</a:t>
            </a:r>
            <a:r>
              <a:rPr lang="pl-PL" sz="3800" dirty="0" smtClean="0"/>
              <a:t> </a:t>
            </a:r>
            <a:r>
              <a:rPr lang="pl-PL" sz="3800" dirty="0" err="1" smtClean="0"/>
              <a:t>her</a:t>
            </a:r>
            <a:r>
              <a:rPr lang="pl-PL" sz="3800" dirty="0" smtClean="0"/>
              <a:t> dog </a:t>
            </a:r>
            <a:r>
              <a:rPr lang="pl-PL" sz="3800" dirty="0" err="1" smtClean="0"/>
              <a:t>barks</a:t>
            </a:r>
            <a:r>
              <a:rPr lang="pl-PL" sz="3800" dirty="0" smtClean="0"/>
              <a:t> for </a:t>
            </a:r>
            <a:r>
              <a:rPr lang="pl-PL" sz="3800" dirty="0" err="1" smtClean="0"/>
              <a:t>hours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Minda</a:t>
            </a:r>
            <a:r>
              <a:rPr lang="pl-PL" sz="3800" dirty="0" smtClean="0"/>
              <a:t> Susan and Patricia </a:t>
            </a:r>
            <a:r>
              <a:rPr lang="pl-PL" sz="3800" dirty="0" err="1" smtClean="0"/>
              <a:t>sponsored</a:t>
            </a:r>
            <a:r>
              <a:rPr lang="pl-PL" sz="3800" dirty="0" smtClean="0"/>
              <a:t> the </a:t>
            </a:r>
            <a:r>
              <a:rPr lang="pl-PL" sz="3800" dirty="0" err="1" smtClean="0"/>
              <a:t>new</a:t>
            </a:r>
            <a:r>
              <a:rPr lang="pl-PL" sz="3800" dirty="0" smtClean="0"/>
              <a:t> </a:t>
            </a:r>
            <a:r>
              <a:rPr lang="pl-PL" sz="3800" dirty="0" err="1" smtClean="0"/>
              <a:t>programme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He went to Honolulu Hawaii for </a:t>
            </a:r>
            <a:r>
              <a:rPr lang="pl-PL" sz="3800" dirty="0" err="1" smtClean="0"/>
              <a:t>his</a:t>
            </a:r>
            <a:r>
              <a:rPr lang="pl-PL" sz="3800" dirty="0" smtClean="0"/>
              <a:t> </a:t>
            </a:r>
            <a:r>
              <a:rPr lang="pl-PL" sz="3800" dirty="0" err="1" smtClean="0"/>
              <a:t>vacation</a:t>
            </a:r>
            <a:r>
              <a:rPr lang="pl-PL" sz="3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3800" dirty="0" err="1" smtClean="0"/>
              <a:t>She</a:t>
            </a:r>
            <a:r>
              <a:rPr lang="pl-PL" sz="3800" dirty="0" smtClean="0"/>
              <a:t> was </a:t>
            </a:r>
            <a:r>
              <a:rPr lang="pl-PL" sz="3800" dirty="0" err="1" smtClean="0"/>
              <a:t>born</a:t>
            </a:r>
            <a:r>
              <a:rPr lang="pl-PL" sz="3800" dirty="0" smtClean="0"/>
              <a:t> on </a:t>
            </a:r>
            <a:r>
              <a:rPr lang="pl-PL" sz="3800" dirty="0" err="1" smtClean="0"/>
              <a:t>Tuesday</a:t>
            </a:r>
            <a:r>
              <a:rPr lang="pl-PL" sz="3800" dirty="0" smtClean="0"/>
              <a:t> </a:t>
            </a:r>
            <a:r>
              <a:rPr lang="pl-PL" sz="3800" dirty="0" err="1" smtClean="0"/>
              <a:t>July</a:t>
            </a:r>
            <a:r>
              <a:rPr lang="pl-PL" sz="3800" dirty="0" smtClean="0"/>
              <a:t> 9 1980 </a:t>
            </a:r>
            <a:r>
              <a:rPr lang="pl-PL" sz="3800" dirty="0" err="1" smtClean="0"/>
              <a:t>at</a:t>
            </a:r>
            <a:r>
              <a:rPr lang="pl-PL" sz="3800" dirty="0" smtClean="0"/>
              <a:t> 6 a.m. </a:t>
            </a:r>
          </a:p>
          <a:p>
            <a:pPr marL="514350" indent="-514350">
              <a:buAutoNum type="arabicPeriod"/>
            </a:pPr>
            <a:endParaRPr lang="pl-PL" dirty="0" smtClean="0"/>
          </a:p>
          <a:p>
            <a:pPr marL="514350" indent="-51435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075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265</Words>
  <Application>Microsoft Office PowerPoint</Application>
  <PresentationFormat>Pokaz na ekranie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PUNCTUATION RULES </vt:lpstr>
      <vt:lpstr>period / full stop / point / dot</vt:lpstr>
      <vt:lpstr>Comma</vt:lpstr>
      <vt:lpstr>Comma</vt:lpstr>
      <vt:lpstr>Comma</vt:lpstr>
      <vt:lpstr>Colon :  Semicolon ;</vt:lpstr>
      <vt:lpstr>Capital letters</vt:lpstr>
      <vt:lpstr>Add punctuation where it is needed</vt:lpstr>
    </vt:vector>
  </TitlesOfParts>
  <Company>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 RULES IN ENGLISH</dc:title>
  <dc:creator>Rycho Rych</dc:creator>
  <cp:lastModifiedBy>Rycho Rych</cp:lastModifiedBy>
  <cp:revision>18</cp:revision>
  <dcterms:created xsi:type="dcterms:W3CDTF">2021-01-28T17:56:40Z</dcterms:created>
  <dcterms:modified xsi:type="dcterms:W3CDTF">2021-03-04T09:35:33Z</dcterms:modified>
</cp:coreProperties>
</file>