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068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546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848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101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564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7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753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70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85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899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1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9D2CA-5BA6-4DDE-974D-3982CB76CCF6}" type="datetimeFigureOut">
              <a:rPr lang="pl-PL" smtClean="0"/>
              <a:t>30.05.2021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8B452-9B11-48BD-963D-61A06C39DBC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67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nglish.lingolia.com/en/grammar/verbs/participl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ENGLISH TENSES</a:t>
            </a:r>
            <a:br>
              <a:rPr lang="pl-PL" dirty="0" smtClean="0"/>
            </a:br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587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ENGLISH TENSES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 smtClean="0"/>
              <a:t>TIME – </a:t>
            </a:r>
            <a:r>
              <a:rPr lang="pl-PL" dirty="0" err="1" smtClean="0"/>
              <a:t>location</a:t>
            </a:r>
            <a:r>
              <a:rPr lang="pl-PL" dirty="0" smtClean="0"/>
              <a:t> in </a:t>
            </a:r>
            <a:r>
              <a:rPr lang="pl-PL" dirty="0" err="1" smtClean="0"/>
              <a:t>time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	PRESENT 	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PAST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b="1" dirty="0" smtClean="0"/>
              <a:t>ASPECT</a:t>
            </a:r>
            <a:r>
              <a:rPr lang="pl-PL" dirty="0" smtClean="0"/>
              <a:t> – </a:t>
            </a:r>
            <a:r>
              <a:rPr lang="pl-PL" dirty="0" err="1" smtClean="0"/>
              <a:t>it’s</a:t>
            </a:r>
            <a:r>
              <a:rPr lang="pl-PL" dirty="0" smtClean="0"/>
              <a:t> a </a:t>
            </a:r>
            <a:r>
              <a:rPr lang="pl-PL" dirty="0" err="1" smtClean="0"/>
              <a:t>verb</a:t>
            </a:r>
            <a:r>
              <a:rPr lang="pl-PL" dirty="0" smtClean="0"/>
              <a:t> form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indicates</a:t>
            </a:r>
            <a:r>
              <a:rPr lang="pl-PL" dirty="0" smtClean="0"/>
              <a:t> </a:t>
            </a:r>
            <a:r>
              <a:rPr lang="pl-PL" dirty="0" err="1" smtClean="0"/>
              <a:t>time-related</a:t>
            </a:r>
            <a:r>
              <a:rPr lang="pl-PL" dirty="0" smtClean="0"/>
              <a:t> </a:t>
            </a:r>
            <a:r>
              <a:rPr lang="pl-PL" dirty="0" err="1" smtClean="0"/>
              <a:t>characteristics</a:t>
            </a:r>
            <a:r>
              <a:rPr lang="pl-PL" dirty="0" smtClean="0"/>
              <a:t>. </a:t>
            </a:r>
            <a:br>
              <a:rPr lang="pl-PL" dirty="0" smtClean="0"/>
            </a:br>
            <a:endParaRPr lang="pl-PL" dirty="0" smtClean="0"/>
          </a:p>
          <a:p>
            <a:pPr marL="457200" lvl="1" indent="0">
              <a:buNone/>
            </a:pPr>
            <a:r>
              <a:rPr lang="pl-PL" dirty="0" smtClean="0"/>
              <a:t>	SIMPLE – </a:t>
            </a:r>
            <a:r>
              <a:rPr lang="pl-PL" dirty="0" err="1" smtClean="0"/>
              <a:t>completion</a:t>
            </a:r>
            <a:r>
              <a:rPr lang="pl-PL" dirty="0" smtClean="0"/>
              <a:t>,</a:t>
            </a:r>
          </a:p>
          <a:p>
            <a:pPr marL="457200" lvl="1" indent="0">
              <a:buNone/>
            </a:pPr>
            <a:r>
              <a:rPr lang="pl-PL" dirty="0" smtClean="0"/>
              <a:t>	CONTINUOUS - </a:t>
            </a:r>
            <a:r>
              <a:rPr lang="pl-PL" dirty="0" err="1" smtClean="0"/>
              <a:t>duration</a:t>
            </a:r>
            <a:r>
              <a:rPr lang="pl-PL" dirty="0" smtClean="0"/>
              <a:t>,</a:t>
            </a:r>
          </a:p>
          <a:p>
            <a:pPr marL="457200" lvl="1" indent="0">
              <a:buNone/>
            </a:pPr>
            <a:r>
              <a:rPr lang="pl-PL" dirty="0" smtClean="0"/>
              <a:t>	PERFECT – </a:t>
            </a:r>
            <a:r>
              <a:rPr lang="pl-PL" dirty="0" err="1" smtClean="0"/>
              <a:t>before</a:t>
            </a:r>
            <a:r>
              <a:rPr lang="pl-PL" dirty="0" smtClean="0"/>
              <a:t> a </a:t>
            </a:r>
            <a:r>
              <a:rPr lang="pl-PL" dirty="0" err="1" smtClean="0"/>
              <a:t>time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547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ENGLISH TENSES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26309"/>
              </p:ext>
            </p:extLst>
          </p:nvPr>
        </p:nvGraphicFramePr>
        <p:xfrm>
          <a:off x="251520" y="1412775"/>
          <a:ext cx="8496943" cy="4824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1992"/>
                <a:gridCol w="1611489"/>
                <a:gridCol w="2929981"/>
                <a:gridCol w="2783481"/>
              </a:tblGrid>
              <a:tr h="23351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</a:rPr>
                        <a:t>ASPECT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PRESENT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PAST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4877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NON-PERFECT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SIMPLE</a:t>
                      </a:r>
                      <a:br>
                        <a:rPr lang="en-GB" sz="1100" dirty="0">
                          <a:effectLst/>
                        </a:rPr>
                      </a:br>
                      <a:r>
                        <a:rPr lang="en-GB" sz="1100" dirty="0">
                          <a:effectLst/>
                        </a:rPr>
                        <a:t>Complete actions</a:t>
                      </a:r>
                      <a:br>
                        <a:rPr lang="en-GB" sz="1100" dirty="0">
                          <a:effectLst/>
                        </a:rPr>
                      </a:br>
                      <a:r>
                        <a:rPr lang="pl-PL" sz="1100" dirty="0" smtClean="0">
                          <a:effectLst/>
                        </a:rPr>
                        <a:t>(</a:t>
                      </a:r>
                      <a:r>
                        <a:rPr lang="en-GB" sz="1100" dirty="0" smtClean="0">
                          <a:effectLst/>
                        </a:rPr>
                        <a:t>Regular actions</a:t>
                      </a:r>
                      <a:r>
                        <a:rPr lang="pl-PL" sz="1100" dirty="0" smtClean="0">
                          <a:effectLst/>
                        </a:rPr>
                        <a:t>)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study English every day.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He stud</a:t>
                      </a:r>
                      <a:r>
                        <a:rPr lang="en-GB" sz="1100" u="sng" dirty="0">
                          <a:effectLst/>
                        </a:rPr>
                        <a:t>i</a:t>
                      </a:r>
                      <a:r>
                        <a:rPr lang="en-GB" sz="1100" b="1" u="sng" dirty="0">
                          <a:effectLst/>
                        </a:rPr>
                        <a:t>es</a:t>
                      </a:r>
                      <a:r>
                        <a:rPr lang="en-GB" sz="1100" dirty="0">
                          <a:effectLst/>
                        </a:rPr>
                        <a:t> English every day.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Do</a:t>
                      </a:r>
                      <a:r>
                        <a:rPr lang="en-GB" sz="1100" dirty="0">
                          <a:effectLst/>
                        </a:rPr>
                        <a:t> you study English every day?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0" u="sng" dirty="0">
                          <a:effectLst/>
                        </a:rPr>
                        <a:t>Does</a:t>
                      </a:r>
                      <a:r>
                        <a:rPr lang="en-GB" sz="1100" dirty="0">
                          <a:effectLst/>
                        </a:rPr>
                        <a:t> he study English every day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stud</a:t>
                      </a:r>
                      <a:r>
                        <a:rPr lang="en-GB" sz="1100" u="sng" dirty="0">
                          <a:effectLst/>
                        </a:rPr>
                        <a:t>ied</a:t>
                      </a:r>
                      <a:r>
                        <a:rPr lang="en-GB" sz="1100" dirty="0">
                          <a:effectLst/>
                        </a:rPr>
                        <a:t> English two years ago.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Did</a:t>
                      </a:r>
                      <a:r>
                        <a:rPr lang="en-GB" sz="1100" dirty="0">
                          <a:effectLst/>
                        </a:rPr>
                        <a:t> you study English two years ago?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3979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</a:rPr>
                        <a:t>CONTIUNOUS</a:t>
                      </a:r>
                      <a:br>
                        <a:rPr lang="pl-PL" sz="1100" dirty="0">
                          <a:effectLst/>
                        </a:rPr>
                      </a:br>
                      <a:r>
                        <a:rPr lang="pl-PL" sz="1100" dirty="0" err="1">
                          <a:effectLst/>
                        </a:rPr>
                        <a:t>Duration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am studying </a:t>
                      </a:r>
                      <a:r>
                        <a:rPr lang="en-GB" sz="1100" dirty="0">
                          <a:effectLst/>
                        </a:rPr>
                        <a:t>English now.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She is studying English now.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Am I studying </a:t>
                      </a:r>
                      <a:r>
                        <a:rPr lang="en-GB" sz="1100" dirty="0">
                          <a:effectLst/>
                        </a:rPr>
                        <a:t>English now?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Is she studying English now?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was studying </a:t>
                      </a:r>
                      <a:r>
                        <a:rPr lang="en-GB" sz="1100" dirty="0">
                          <a:effectLst/>
                        </a:rPr>
                        <a:t>English when you called yesterday.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Were you studying </a:t>
                      </a:r>
                      <a:r>
                        <a:rPr lang="en-GB" sz="1100" dirty="0">
                          <a:effectLst/>
                        </a:rPr>
                        <a:t>English when I called you yesterday?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3929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PERFECT</a:t>
                      </a:r>
                      <a:br>
                        <a:rPr lang="en-GB" sz="1100">
                          <a:effectLst/>
                        </a:rPr>
                      </a:br>
                      <a:r>
                        <a:rPr lang="en-GB" sz="1050">
                          <a:effectLst/>
                        </a:rPr>
                        <a:t>Before a time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</a:rPr>
                        <a:t>SIMPLE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Complete actions</a:t>
                      </a:r>
                      <a:br>
                        <a:rPr lang="en-GB" sz="1100" dirty="0">
                          <a:effectLst/>
                        </a:rPr>
                      </a:b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have studied </a:t>
                      </a:r>
                      <a:r>
                        <a:rPr lang="en-GB" sz="1100" dirty="0">
                          <a:effectLst/>
                        </a:rPr>
                        <a:t>English in several different countries.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Has she studied </a:t>
                      </a:r>
                      <a:r>
                        <a:rPr lang="en-GB" sz="1100" dirty="0">
                          <a:effectLst/>
                        </a:rPr>
                        <a:t>English </a:t>
                      </a:r>
                      <a:r>
                        <a:rPr lang="pl-PL" sz="1100" dirty="0" smtClean="0">
                          <a:effectLst/>
                        </a:rPr>
                        <a:t>in</a:t>
                      </a:r>
                      <a:r>
                        <a:rPr lang="en-GB" sz="1100" dirty="0" smtClean="0">
                          <a:effectLst/>
                        </a:rPr>
                        <a:t> </a:t>
                      </a:r>
                      <a:r>
                        <a:rPr lang="en-GB" sz="1100" dirty="0">
                          <a:effectLst/>
                        </a:rPr>
                        <a:t>several different countries?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had studied </a:t>
                      </a:r>
                      <a:r>
                        <a:rPr lang="en-GB" sz="1100" dirty="0">
                          <a:effectLst/>
                        </a:rPr>
                        <a:t>English before I moved to the USA. 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Had you studied </a:t>
                      </a:r>
                      <a:r>
                        <a:rPr lang="en-GB" sz="1100" dirty="0">
                          <a:effectLst/>
                        </a:rPr>
                        <a:t>English before you moved to the USA?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6316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CONTIUNOUS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Duration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have been studying </a:t>
                      </a:r>
                      <a:r>
                        <a:rPr lang="en-GB" sz="1100" dirty="0">
                          <a:effectLst/>
                        </a:rPr>
                        <a:t>English for five years.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Have you been studying </a:t>
                      </a:r>
                      <a:r>
                        <a:rPr lang="en-GB" sz="1100" dirty="0">
                          <a:effectLst/>
                        </a:rPr>
                        <a:t>English for five years?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 </a:t>
                      </a:r>
                      <a:r>
                        <a:rPr lang="en-GB" sz="1100" u="sng" dirty="0">
                          <a:effectLst/>
                        </a:rPr>
                        <a:t>had been studying </a:t>
                      </a:r>
                      <a:r>
                        <a:rPr lang="en-GB" sz="1100" dirty="0">
                          <a:effectLst/>
                        </a:rPr>
                        <a:t>English for five years before I moved to the USA.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u="sng" dirty="0">
                          <a:effectLst/>
                        </a:rPr>
                        <a:t>Had you been studying </a:t>
                      </a:r>
                      <a:r>
                        <a:rPr lang="en-GB" sz="1100" dirty="0">
                          <a:effectLst/>
                        </a:rPr>
                        <a:t>English for five years before you moved to the USA?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82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Present</a:t>
            </a:r>
            <a:r>
              <a:rPr lang="pl-PL" dirty="0" smtClean="0"/>
              <a:t> Perfect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85000" lnSpcReduction="20000"/>
          </a:bodyPr>
          <a:lstStyle/>
          <a:p>
            <a:r>
              <a:rPr lang="pl-PL" sz="2800" dirty="0" err="1" smtClean="0"/>
              <a:t>Present</a:t>
            </a:r>
            <a:r>
              <a:rPr lang="pl-PL" sz="2800" dirty="0" smtClean="0"/>
              <a:t> Perfect – </a:t>
            </a:r>
            <a:r>
              <a:rPr lang="pl-PL" sz="2800" dirty="0" err="1" smtClean="0"/>
              <a:t>before</a:t>
            </a:r>
            <a:r>
              <a:rPr lang="pl-PL" sz="2800" dirty="0" smtClean="0"/>
              <a:t> </a:t>
            </a:r>
            <a:r>
              <a:rPr lang="pl-PL" sz="2800" dirty="0" err="1" smtClean="0"/>
              <a:t>present</a:t>
            </a:r>
            <a:r>
              <a:rPr lang="pl-PL" sz="2800" dirty="0" smtClean="0"/>
              <a:t>, </a:t>
            </a:r>
            <a:r>
              <a:rPr lang="pl-PL" sz="2800" dirty="0" err="1" smtClean="0"/>
              <a:t>before</a:t>
            </a:r>
            <a:r>
              <a:rPr lang="pl-PL" sz="2800" dirty="0" smtClean="0"/>
              <a:t> </a:t>
            </a:r>
            <a:r>
              <a:rPr lang="pl-PL" sz="2800" dirty="0" err="1" smtClean="0"/>
              <a:t>now</a:t>
            </a: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	Past + </a:t>
            </a:r>
            <a:r>
              <a:rPr lang="pl-PL" sz="2800" dirty="0" err="1" smtClean="0"/>
              <a:t>present</a:t>
            </a:r>
            <a:r>
              <a:rPr lang="pl-PL" sz="2800" dirty="0" smtClean="0"/>
              <a:t> = </a:t>
            </a:r>
            <a:r>
              <a:rPr lang="pl-PL" sz="2800" dirty="0" err="1" smtClean="0"/>
              <a:t>present</a:t>
            </a:r>
            <a:r>
              <a:rPr lang="pl-PL" sz="2800" dirty="0" smtClean="0"/>
              <a:t> </a:t>
            </a:r>
            <a:r>
              <a:rPr lang="pl-PL" sz="2800" dirty="0" err="1" smtClean="0"/>
              <a:t>perfect</a:t>
            </a:r>
            <a:endParaRPr lang="pl-PL" sz="2800" dirty="0" smtClean="0"/>
          </a:p>
          <a:p>
            <a:pPr marL="0" indent="0">
              <a:buNone/>
            </a:pP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u="sng" dirty="0" smtClean="0"/>
              <a:t>Time </a:t>
            </a:r>
            <a:r>
              <a:rPr lang="pl-PL" sz="2800" u="sng" dirty="0" err="1" smtClean="0"/>
              <a:t>up</a:t>
            </a:r>
            <a:r>
              <a:rPr lang="pl-PL" sz="2800" u="sng" dirty="0" smtClean="0"/>
              <a:t> to </a:t>
            </a:r>
            <a:r>
              <a:rPr lang="pl-PL" sz="2800" u="sng" dirty="0" err="1" smtClean="0"/>
              <a:t>now</a:t>
            </a:r>
            <a:r>
              <a:rPr lang="pl-PL" sz="2800" u="sng" dirty="0" smtClean="0"/>
              <a:t>.</a:t>
            </a:r>
            <a:r>
              <a:rPr lang="pl-PL" sz="2800" dirty="0"/>
              <a:t>	</a:t>
            </a:r>
            <a:endParaRPr lang="pl-PL" sz="2800" dirty="0" smtClean="0"/>
          </a:p>
          <a:p>
            <a:pPr marL="0" indent="0">
              <a:buNone/>
            </a:pPr>
            <a:r>
              <a:rPr lang="pl-PL" sz="2800" dirty="0"/>
              <a:t>	</a:t>
            </a:r>
            <a:r>
              <a:rPr lang="pl-PL" sz="2800" dirty="0" smtClean="0"/>
              <a:t>	</a:t>
            </a:r>
            <a:r>
              <a:rPr lang="pl-PL" sz="2800" dirty="0"/>
              <a:t>	</a:t>
            </a:r>
            <a:r>
              <a:rPr lang="pl-PL" sz="2400" i="1" dirty="0" err="1" smtClean="0"/>
              <a:t>I’ve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known</a:t>
            </a:r>
            <a:r>
              <a:rPr lang="pl-PL" sz="2400" i="1" dirty="0" smtClean="0"/>
              <a:t> Susan </a:t>
            </a:r>
            <a:r>
              <a:rPr lang="pl-PL" sz="2400" i="1" dirty="0" err="1" smtClean="0"/>
              <a:t>since</a:t>
            </a:r>
            <a:r>
              <a:rPr lang="pl-PL" sz="2400" i="1" dirty="0" smtClean="0"/>
              <a:t> 2011.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			(I met Susan on 2011.)</a:t>
            </a:r>
            <a:br>
              <a:rPr lang="pl-PL" sz="2400" dirty="0" smtClean="0"/>
            </a:br>
            <a:endParaRPr lang="pl-PL" sz="2400" dirty="0" smtClean="0"/>
          </a:p>
          <a:p>
            <a:pPr marL="0" indent="0">
              <a:buNone/>
            </a:pPr>
            <a:r>
              <a:rPr lang="pl-PL" sz="2400" dirty="0" smtClean="0"/>
              <a:t>2.    </a:t>
            </a:r>
            <a:r>
              <a:rPr lang="pl-PL" sz="2800" u="sng" dirty="0" err="1" smtClean="0"/>
              <a:t>Recent</a:t>
            </a:r>
            <a:r>
              <a:rPr lang="pl-PL" sz="2800" u="sng" dirty="0" smtClean="0"/>
              <a:t> </a:t>
            </a:r>
            <a:r>
              <a:rPr lang="pl-PL" sz="2800" u="sng" dirty="0" err="1" smtClean="0"/>
              <a:t>events</a:t>
            </a:r>
            <a:r>
              <a:rPr lang="pl-PL" sz="2800" u="sng" dirty="0" smtClean="0"/>
              <a:t> – </a:t>
            </a:r>
            <a:r>
              <a:rPr lang="pl-PL" sz="2800" u="sng" dirty="0" err="1" smtClean="0"/>
              <a:t>present</a:t>
            </a:r>
            <a:r>
              <a:rPr lang="pl-PL" sz="2800" u="sng" dirty="0" smtClean="0"/>
              <a:t> </a:t>
            </a:r>
            <a:r>
              <a:rPr lang="pl-PL" sz="2800" u="sng" dirty="0" err="1" smtClean="0"/>
              <a:t>result</a:t>
            </a:r>
            <a:endParaRPr lang="pl-PL" sz="2800" u="sng" dirty="0" smtClean="0"/>
          </a:p>
          <a:p>
            <a:pPr marL="0" indent="0">
              <a:buNone/>
            </a:pPr>
            <a:r>
              <a:rPr lang="pl-PL" sz="2800" dirty="0" smtClean="0"/>
              <a:t>			</a:t>
            </a:r>
            <a:r>
              <a:rPr lang="pl-PL" sz="2400" i="1" dirty="0" smtClean="0"/>
              <a:t>I’ </a:t>
            </a:r>
            <a:r>
              <a:rPr lang="pl-PL" sz="2400" i="1" dirty="0" err="1" smtClean="0"/>
              <a:t>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broken</a:t>
            </a:r>
            <a:r>
              <a:rPr lang="pl-PL" sz="2400" i="1" dirty="0" smtClean="0"/>
              <a:t> my leg. It </a:t>
            </a:r>
            <a:r>
              <a:rPr lang="pl-PL" sz="2400" i="1" dirty="0" err="1" smtClean="0"/>
              <a:t>really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hurts</a:t>
            </a:r>
            <a:r>
              <a:rPr lang="pl-PL" sz="2400" i="1" dirty="0" smtClean="0"/>
              <a:t>.</a:t>
            </a:r>
          </a:p>
          <a:p>
            <a:pPr marL="0" indent="0">
              <a:buNone/>
            </a:pPr>
            <a:r>
              <a:rPr lang="pl-PL" sz="2400" dirty="0"/>
              <a:t>	</a:t>
            </a:r>
            <a:r>
              <a:rPr lang="pl-PL" sz="2400" dirty="0" smtClean="0"/>
              <a:t>		(I </a:t>
            </a:r>
            <a:r>
              <a:rPr lang="pl-PL" sz="2400" dirty="0" err="1" smtClean="0"/>
              <a:t>broke</a:t>
            </a:r>
            <a:r>
              <a:rPr lang="pl-PL" sz="2400" dirty="0" smtClean="0"/>
              <a:t> </a:t>
            </a:r>
            <a:r>
              <a:rPr lang="pl-PL" sz="2400" dirty="0" smtClean="0"/>
              <a:t>my leg 2 </a:t>
            </a:r>
            <a:r>
              <a:rPr lang="pl-PL" sz="2400" dirty="0" err="1" smtClean="0"/>
              <a:t>years</a:t>
            </a:r>
            <a:r>
              <a:rPr lang="pl-PL" sz="2400" dirty="0" smtClean="0"/>
              <a:t> ago.)</a:t>
            </a:r>
            <a:br>
              <a:rPr lang="pl-PL" sz="2400" dirty="0" smtClean="0"/>
            </a:br>
            <a:endParaRPr lang="pl-PL" sz="2400" dirty="0" smtClean="0"/>
          </a:p>
          <a:p>
            <a:pPr marL="514350" indent="-514350">
              <a:buAutoNum type="arabicPeriod" startAt="3"/>
            </a:pPr>
            <a:r>
              <a:rPr lang="pl-PL" sz="2800" u="sng" dirty="0" err="1"/>
              <a:t>E</a:t>
            </a:r>
            <a:r>
              <a:rPr lang="pl-PL" sz="2800" u="sng" dirty="0" err="1" smtClean="0"/>
              <a:t>vents</a:t>
            </a:r>
            <a:r>
              <a:rPr lang="pl-PL" sz="2800" u="sng" dirty="0" smtClean="0"/>
              <a:t> a </a:t>
            </a:r>
            <a:r>
              <a:rPr lang="pl-PL" sz="2800" u="sng" dirty="0" err="1" smtClean="0"/>
              <a:t>short</a:t>
            </a:r>
            <a:r>
              <a:rPr lang="pl-PL" sz="2800" u="sng" dirty="0" smtClean="0"/>
              <a:t> </a:t>
            </a:r>
            <a:r>
              <a:rPr lang="pl-PL" sz="2800" u="sng" dirty="0" err="1" smtClean="0"/>
              <a:t>time</a:t>
            </a:r>
            <a:r>
              <a:rPr lang="pl-PL" sz="2800" u="sng" dirty="0" smtClean="0"/>
              <a:t> ago</a:t>
            </a:r>
          </a:p>
          <a:p>
            <a:pPr marL="0" indent="0">
              <a:buNone/>
            </a:pPr>
            <a:r>
              <a:rPr lang="pl-PL" sz="2800" dirty="0"/>
              <a:t>	</a:t>
            </a:r>
            <a:r>
              <a:rPr lang="pl-PL" sz="2800" dirty="0" smtClean="0"/>
              <a:t>		</a:t>
            </a:r>
            <a:r>
              <a:rPr lang="pl-PL" sz="2400" i="1" dirty="0" err="1" smtClean="0"/>
              <a:t>I’ve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just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finished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book</a:t>
            </a:r>
            <a:r>
              <a:rPr lang="pl-PL" sz="2400" i="1" dirty="0" smtClean="0"/>
              <a:t>.</a:t>
            </a:r>
          </a:p>
          <a:p>
            <a:pPr marL="0" indent="0">
              <a:buNone/>
            </a:pPr>
            <a:r>
              <a:rPr lang="pl-PL" sz="2400" i="1" dirty="0"/>
              <a:t>	</a:t>
            </a:r>
            <a:r>
              <a:rPr lang="pl-PL" sz="2400" i="1" dirty="0" smtClean="0"/>
              <a:t>		</a:t>
            </a:r>
            <a:r>
              <a:rPr lang="pl-PL" sz="2400" i="1" dirty="0" err="1" smtClean="0"/>
              <a:t>We’ve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already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eaten</a:t>
            </a:r>
            <a:r>
              <a:rPr lang="pl-PL" sz="2400" i="1" dirty="0" smtClean="0"/>
              <a:t>,</a:t>
            </a:r>
          </a:p>
          <a:p>
            <a:pPr marL="0" indent="0">
              <a:buNone/>
            </a:pPr>
            <a:r>
              <a:rPr lang="pl-PL" sz="2400" i="1" dirty="0"/>
              <a:t>	</a:t>
            </a:r>
            <a:r>
              <a:rPr lang="pl-PL" sz="2400" i="1" dirty="0" smtClean="0"/>
              <a:t>		</a:t>
            </a:r>
            <a:r>
              <a:rPr lang="pl-PL" sz="2400" i="1" dirty="0" err="1" smtClean="0"/>
              <a:t>She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hasn’t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done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her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homework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yet</a:t>
            </a:r>
            <a:r>
              <a:rPr lang="pl-PL" sz="2400" b="1" i="1" dirty="0" smtClean="0"/>
              <a:t>.</a:t>
            </a:r>
            <a:endParaRPr lang="pl-PL" sz="2800" b="1" i="1" dirty="0"/>
          </a:p>
        </p:txBody>
      </p:sp>
    </p:spTree>
    <p:extLst>
      <p:ext uri="{BB962C8B-B14F-4D97-AF65-F5344CB8AC3E}">
        <p14:creationId xmlns:p14="http://schemas.microsoft.com/office/powerpoint/2010/main" val="1930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GO – WENT – GONE / BEEN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en-GB" dirty="0" smtClean="0"/>
              <a:t>Although </a:t>
            </a:r>
            <a:r>
              <a:rPr lang="en-GB" b="1" dirty="0" smtClean="0"/>
              <a:t>been</a:t>
            </a:r>
            <a:r>
              <a:rPr lang="en-GB" dirty="0" smtClean="0"/>
              <a:t> is the </a:t>
            </a:r>
            <a:r>
              <a:rPr lang="en-GB" dirty="0" smtClean="0">
                <a:hlinkClick r:id="rId2"/>
              </a:rPr>
              <a:t>past participle</a:t>
            </a:r>
            <a:r>
              <a:rPr lang="en-GB" dirty="0" smtClean="0"/>
              <a:t> of the verb </a:t>
            </a:r>
            <a:r>
              <a:rPr lang="en-GB" i="1" dirty="0" smtClean="0"/>
              <a:t>be</a:t>
            </a:r>
            <a:r>
              <a:rPr lang="en-GB" dirty="0" smtClean="0"/>
              <a:t>, it is also an alternative past participle for the verb </a:t>
            </a:r>
            <a:r>
              <a:rPr lang="en-GB" b="1" dirty="0" smtClean="0"/>
              <a:t>go</a:t>
            </a:r>
            <a:r>
              <a:rPr lang="en-GB" dirty="0" smtClean="0"/>
              <a:t>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GB" dirty="0" smtClean="0"/>
              <a:t>Deciding between </a:t>
            </a:r>
            <a:r>
              <a:rPr lang="en-GB" b="1" dirty="0" smtClean="0"/>
              <a:t>gone to</a:t>
            </a:r>
            <a:r>
              <a:rPr lang="en-GB" dirty="0" smtClean="0"/>
              <a:t> and </a:t>
            </a:r>
            <a:r>
              <a:rPr lang="en-GB" b="1" dirty="0" smtClean="0"/>
              <a:t>been to</a:t>
            </a:r>
            <a:r>
              <a:rPr lang="en-GB" dirty="0" smtClean="0"/>
              <a:t> in perfect sentences depends on where the person in the sentence is currently</a:t>
            </a:r>
            <a:r>
              <a:rPr lang="pl-PL" dirty="0" smtClean="0"/>
              <a:t>.</a:t>
            </a:r>
            <a:br>
              <a:rPr lang="pl-PL" dirty="0" smtClean="0"/>
            </a:br>
            <a:endParaRPr lang="pl-PL" dirty="0" smtClean="0"/>
          </a:p>
          <a:p>
            <a:pPr marL="0" indent="0" algn="ctr">
              <a:buNone/>
            </a:pPr>
            <a:r>
              <a:rPr lang="pl-PL" b="1" dirty="0" smtClean="0"/>
              <a:t>My </a:t>
            </a:r>
            <a:r>
              <a:rPr lang="pl-PL" b="1" dirty="0" err="1" smtClean="0"/>
              <a:t>sister</a:t>
            </a:r>
            <a:r>
              <a:rPr lang="pl-PL" b="1" dirty="0" smtClean="0"/>
              <a:t> </a:t>
            </a:r>
            <a:r>
              <a:rPr lang="pl-PL" b="1" dirty="0" err="1" smtClean="0"/>
              <a:t>have</a:t>
            </a:r>
            <a:r>
              <a:rPr lang="pl-PL" b="1" dirty="0" smtClean="0"/>
              <a:t> ___ to Australia </a:t>
            </a:r>
            <a:r>
              <a:rPr lang="pl-PL" b="1" dirty="0" err="1" smtClean="0"/>
              <a:t>three</a:t>
            </a:r>
            <a:r>
              <a:rPr lang="pl-PL" b="1" dirty="0" smtClean="0"/>
              <a:t> </a:t>
            </a:r>
            <a:r>
              <a:rPr lang="pl-PL" b="1" dirty="0" err="1" smtClean="0"/>
              <a:t>times</a:t>
            </a:r>
            <a:r>
              <a:rPr lang="pl-PL" b="1" dirty="0" smtClean="0"/>
              <a:t>. (go)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sz="3600" dirty="0" smtClean="0"/>
          </a:p>
          <a:p>
            <a:pPr lvl="0"/>
            <a:r>
              <a:rPr lang="pl-PL" sz="3600" dirty="0" smtClean="0"/>
              <a:t>W</a:t>
            </a:r>
            <a:r>
              <a:rPr lang="en-GB" sz="3600" dirty="0" smtClean="0"/>
              <a:t>e use </a:t>
            </a:r>
            <a:r>
              <a:rPr lang="en-GB" sz="3600" b="1" i="1" dirty="0" smtClean="0"/>
              <a:t>gone to</a:t>
            </a:r>
            <a:r>
              <a:rPr lang="en-GB" sz="3600" b="1" dirty="0" smtClean="0"/>
              <a:t> </a:t>
            </a:r>
            <a:r>
              <a:rPr lang="en-GB" sz="3600" dirty="0" smtClean="0"/>
              <a:t>for unfinished visits; the person has visited a place and not yet returned</a:t>
            </a:r>
            <a:r>
              <a:rPr lang="pl-PL" sz="3600" dirty="0" smtClean="0"/>
              <a:t>.</a:t>
            </a:r>
          </a:p>
          <a:p>
            <a:pPr marL="0" lvl="0" indent="0" algn="ctr">
              <a:buNone/>
            </a:pPr>
            <a:r>
              <a:rPr lang="en-GB" sz="3600" i="1" dirty="0" smtClean="0"/>
              <a:t>He’s </a:t>
            </a:r>
            <a:r>
              <a:rPr lang="en-GB" sz="3600" i="1" u="sng" dirty="0" smtClean="0"/>
              <a:t>gone to</a:t>
            </a:r>
            <a:r>
              <a:rPr lang="en-GB" sz="3600" i="1" dirty="0" smtClean="0"/>
              <a:t> London for a few days, he’ll be back next week.</a:t>
            </a:r>
            <a:endParaRPr lang="pl-PL" sz="3600" i="1" dirty="0" smtClean="0"/>
          </a:p>
          <a:p>
            <a:pPr marL="0" lvl="0" indent="0" algn="ctr">
              <a:buNone/>
            </a:pPr>
            <a:endParaRPr lang="pl-PL" sz="3600" i="1" dirty="0" smtClean="0"/>
          </a:p>
          <a:p>
            <a:pPr lvl="0"/>
            <a:r>
              <a:rPr lang="pl-PL" sz="3600" dirty="0" smtClean="0"/>
              <a:t>W</a:t>
            </a:r>
            <a:r>
              <a:rPr lang="en-GB" sz="3600" dirty="0" smtClean="0"/>
              <a:t>e use </a:t>
            </a:r>
            <a:r>
              <a:rPr lang="en-GB" sz="3600" b="1" i="1" dirty="0" smtClean="0"/>
              <a:t>been to</a:t>
            </a:r>
            <a:r>
              <a:rPr lang="en-GB" sz="3600" b="1" dirty="0" smtClean="0"/>
              <a:t> </a:t>
            </a:r>
            <a:r>
              <a:rPr lang="en-GB" sz="3600" dirty="0" smtClean="0"/>
              <a:t>for completed visits; the person has visited a place and has since returned</a:t>
            </a:r>
            <a:r>
              <a:rPr lang="pl-PL" sz="3600" dirty="0" smtClean="0"/>
              <a:t>.</a:t>
            </a:r>
          </a:p>
          <a:p>
            <a:pPr marL="0" indent="0" algn="ctr">
              <a:buNone/>
            </a:pPr>
            <a:r>
              <a:rPr lang="en-GB" sz="3600" i="1" dirty="0" smtClean="0"/>
              <a:t>Sarah has </a:t>
            </a:r>
            <a:r>
              <a:rPr lang="en-GB" sz="3600" i="1" u="sng" dirty="0" smtClean="0"/>
              <a:t>been to</a:t>
            </a:r>
            <a:r>
              <a:rPr lang="en-GB" sz="3600" i="1" dirty="0" smtClean="0"/>
              <a:t> the supermarket, so the fridge is full.</a:t>
            </a:r>
            <a:endParaRPr lang="pl-PL" sz="3600" i="1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67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STATIVE VERBS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err="1" smtClean="0"/>
              <a:t>Stative</a:t>
            </a:r>
            <a:r>
              <a:rPr lang="pl-PL" b="1" dirty="0" smtClean="0"/>
              <a:t> </a:t>
            </a:r>
            <a:r>
              <a:rPr lang="pl-PL" b="1" dirty="0" err="1" smtClean="0"/>
              <a:t>verbs</a:t>
            </a:r>
            <a:r>
              <a:rPr lang="pl-PL" b="1" dirty="0" smtClean="0"/>
              <a:t> </a:t>
            </a:r>
            <a:r>
              <a:rPr lang="pl-PL" dirty="0" err="1" smtClean="0"/>
              <a:t>describe</a:t>
            </a:r>
            <a:r>
              <a:rPr lang="pl-PL" dirty="0" smtClean="0"/>
              <a:t> a </a:t>
            </a:r>
            <a:r>
              <a:rPr lang="pl-PL" dirty="0" err="1" smtClean="0"/>
              <a:t>state</a:t>
            </a:r>
            <a:r>
              <a:rPr lang="pl-PL" dirty="0" smtClean="0"/>
              <a:t> not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action</a:t>
            </a:r>
            <a:r>
              <a:rPr lang="pl-PL" dirty="0" smtClean="0"/>
              <a:t>!</a:t>
            </a:r>
          </a:p>
          <a:p>
            <a:r>
              <a:rPr lang="pl-PL" dirty="0" err="1" smtClean="0"/>
              <a:t>They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b="1" dirty="0" smtClean="0"/>
              <a:t>not </a:t>
            </a:r>
            <a:r>
              <a:rPr lang="pl-PL" b="1" dirty="0" err="1" smtClean="0"/>
              <a:t>used</a:t>
            </a:r>
            <a:r>
              <a:rPr lang="pl-PL" b="1" dirty="0" smtClean="0"/>
              <a:t> </a:t>
            </a:r>
            <a:r>
              <a:rPr lang="pl-PL" dirty="0" smtClean="0"/>
              <a:t>in </a:t>
            </a:r>
            <a:r>
              <a:rPr lang="pl-PL" dirty="0" err="1" smtClean="0"/>
              <a:t>contiunoues</a:t>
            </a:r>
            <a:r>
              <a:rPr lang="pl-PL" dirty="0" smtClean="0"/>
              <a:t> </a:t>
            </a:r>
            <a:r>
              <a:rPr lang="pl-PL" dirty="0" err="1" smtClean="0"/>
              <a:t>aspect</a:t>
            </a:r>
            <a:r>
              <a:rPr lang="pl-PL" dirty="0" smtClean="0"/>
              <a:t>!</a:t>
            </a:r>
          </a:p>
          <a:p>
            <a:pPr marL="0" indent="0" algn="ctr">
              <a:buNone/>
            </a:pP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smtClean="0"/>
              <a:t>I </a:t>
            </a:r>
            <a:r>
              <a:rPr lang="pl-PL" sz="2800" i="1" dirty="0" err="1" smtClean="0"/>
              <a:t>don’t</a:t>
            </a:r>
            <a:r>
              <a:rPr lang="pl-PL" sz="2800" i="1" dirty="0" smtClean="0"/>
              <a:t> </a:t>
            </a:r>
            <a:r>
              <a:rPr lang="pl-PL" sz="2800" i="1" dirty="0" err="1" smtClean="0"/>
              <a:t>know</a:t>
            </a:r>
            <a:r>
              <a:rPr lang="pl-PL" sz="2800" i="1" dirty="0" smtClean="0"/>
              <a:t> the </a:t>
            </a:r>
            <a:r>
              <a:rPr lang="pl-PL" sz="2800" i="1" dirty="0" err="1" smtClean="0"/>
              <a:t>answer</a:t>
            </a:r>
            <a:r>
              <a:rPr lang="pl-PL" sz="2800" i="1" dirty="0"/>
              <a:t>.</a:t>
            </a:r>
            <a:r>
              <a:rPr lang="pl-PL" sz="2800" i="1" dirty="0" smtClean="0"/>
              <a:t/>
            </a:r>
            <a:br>
              <a:rPr lang="pl-PL" sz="2800" i="1" dirty="0" smtClean="0"/>
            </a:br>
            <a:r>
              <a:rPr lang="pl-PL" sz="2800" i="1" dirty="0" err="1" smtClean="0"/>
              <a:t>I’m</a:t>
            </a:r>
            <a:r>
              <a:rPr lang="pl-PL" sz="2800" i="1" dirty="0" smtClean="0"/>
              <a:t> not </a:t>
            </a:r>
            <a:r>
              <a:rPr lang="pl-PL" sz="2800" i="1" dirty="0" err="1" smtClean="0"/>
              <a:t>knowing</a:t>
            </a:r>
            <a:r>
              <a:rPr lang="pl-PL" sz="2800" i="1" dirty="0" smtClean="0"/>
              <a:t> the </a:t>
            </a:r>
            <a:r>
              <a:rPr lang="pl-PL" sz="2800" i="1" dirty="0" err="1" smtClean="0"/>
              <a:t>answer</a:t>
            </a:r>
            <a:r>
              <a:rPr lang="pl-PL" sz="2800" i="1" dirty="0" smtClean="0"/>
              <a:t>.</a:t>
            </a:r>
          </a:p>
          <a:p>
            <a:pPr marL="0" indent="0" algn="ctr">
              <a:buNone/>
            </a:pPr>
            <a:endParaRPr lang="pl-PL" sz="2800" i="1" dirty="0"/>
          </a:p>
          <a:p>
            <a:pPr marL="0" indent="0" algn="ctr">
              <a:buNone/>
            </a:pPr>
            <a:r>
              <a:rPr lang="pl-PL" sz="2800" i="1" dirty="0" smtClean="0"/>
              <a:t>He </a:t>
            </a:r>
            <a:r>
              <a:rPr lang="pl-PL" sz="2800" i="1" dirty="0" err="1" smtClean="0"/>
              <a:t>seems</a:t>
            </a:r>
            <a:r>
              <a:rPr lang="pl-PL" sz="2800" i="1" dirty="0" smtClean="0"/>
              <a:t> happy </a:t>
            </a:r>
            <a:r>
              <a:rPr lang="pl-PL" sz="2800" i="1" dirty="0" err="1" smtClean="0"/>
              <a:t>at</a:t>
            </a:r>
            <a:r>
              <a:rPr lang="pl-PL" sz="2800" i="1" dirty="0" smtClean="0"/>
              <a:t> the moment.</a:t>
            </a:r>
          </a:p>
          <a:p>
            <a:pPr marL="0" indent="0" algn="ctr">
              <a:buNone/>
            </a:pPr>
            <a:r>
              <a:rPr lang="pl-PL" sz="2800" i="1" dirty="0" smtClean="0"/>
              <a:t>He </a:t>
            </a:r>
            <a:r>
              <a:rPr lang="pl-PL" sz="2800" i="1" dirty="0" err="1" smtClean="0"/>
              <a:t>is</a:t>
            </a:r>
            <a:r>
              <a:rPr lang="pl-PL" sz="2800" i="1" dirty="0" smtClean="0"/>
              <a:t> </a:t>
            </a:r>
            <a:r>
              <a:rPr lang="pl-PL" sz="2800" i="1" dirty="0" err="1" smtClean="0"/>
              <a:t>seeming</a:t>
            </a:r>
            <a:r>
              <a:rPr lang="pl-PL" sz="2800" i="1" dirty="0" smtClean="0"/>
              <a:t> happy </a:t>
            </a:r>
            <a:r>
              <a:rPr lang="pl-PL" sz="2800" i="1" dirty="0" err="1" smtClean="0"/>
              <a:t>at</a:t>
            </a:r>
            <a:r>
              <a:rPr lang="pl-PL" sz="2800" i="1" dirty="0" smtClean="0"/>
              <a:t> the moment.</a:t>
            </a:r>
            <a:endParaRPr lang="pl-PL" sz="2800" i="1" dirty="0"/>
          </a:p>
        </p:txBody>
      </p:sp>
      <p:cxnSp>
        <p:nvCxnSpPr>
          <p:cNvPr id="5" name="Łącznik prostoliniowy 4"/>
          <p:cNvCxnSpPr/>
          <p:nvPr/>
        </p:nvCxnSpPr>
        <p:spPr>
          <a:xfrm>
            <a:off x="2555776" y="3861048"/>
            <a:ext cx="44644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oliniowy 6"/>
          <p:cNvCxnSpPr/>
          <p:nvPr/>
        </p:nvCxnSpPr>
        <p:spPr>
          <a:xfrm>
            <a:off x="1996391" y="5445224"/>
            <a:ext cx="5256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90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STATIVE VERBS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err="1" smtClean="0"/>
              <a:t>Stative</a:t>
            </a:r>
            <a:r>
              <a:rPr lang="pl-PL" dirty="0" smtClean="0"/>
              <a:t> </a:t>
            </a:r>
            <a:r>
              <a:rPr lang="pl-PL" dirty="0" err="1" smtClean="0"/>
              <a:t>verbs</a:t>
            </a:r>
            <a:r>
              <a:rPr lang="pl-PL" dirty="0" smtClean="0"/>
              <a:t> </a:t>
            </a:r>
            <a:r>
              <a:rPr lang="pl-PL" dirty="0" err="1" smtClean="0"/>
              <a:t>often</a:t>
            </a:r>
            <a:r>
              <a:rPr lang="pl-PL" dirty="0" smtClean="0"/>
              <a:t> </a:t>
            </a:r>
            <a:r>
              <a:rPr lang="pl-PL" dirty="0" err="1" smtClean="0"/>
              <a:t>relate</a:t>
            </a:r>
            <a:r>
              <a:rPr lang="pl-PL" dirty="0" smtClean="0"/>
              <a:t> to:</a:t>
            </a:r>
          </a:p>
          <a:p>
            <a:r>
              <a:rPr lang="en-US" dirty="0"/>
              <a:t>thoughts and opinions: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sz="2600" i="1" dirty="0" smtClean="0"/>
              <a:t>agree</a:t>
            </a:r>
            <a:r>
              <a:rPr lang="en-US" sz="2600" dirty="0"/>
              <a:t>, </a:t>
            </a:r>
            <a:r>
              <a:rPr lang="en-US" sz="2600" i="1" dirty="0"/>
              <a:t>believe</a:t>
            </a:r>
            <a:r>
              <a:rPr lang="en-US" sz="2600" dirty="0"/>
              <a:t>, </a:t>
            </a:r>
            <a:r>
              <a:rPr lang="en-US" sz="2600" i="1" dirty="0"/>
              <a:t>doubt</a:t>
            </a:r>
            <a:r>
              <a:rPr lang="en-US" sz="2600" dirty="0"/>
              <a:t>, </a:t>
            </a:r>
            <a:r>
              <a:rPr lang="en-US" sz="2600" i="1" dirty="0"/>
              <a:t>guess</a:t>
            </a:r>
            <a:r>
              <a:rPr lang="en-US" sz="2600" dirty="0"/>
              <a:t>, </a:t>
            </a:r>
            <a:r>
              <a:rPr lang="en-US" sz="2600" i="1" dirty="0"/>
              <a:t>imagine</a:t>
            </a:r>
            <a:r>
              <a:rPr lang="en-US" sz="2600" dirty="0"/>
              <a:t>, </a:t>
            </a:r>
            <a:r>
              <a:rPr lang="en-US" sz="2600" i="1" dirty="0"/>
              <a:t>know</a:t>
            </a:r>
            <a:r>
              <a:rPr lang="en-US" sz="2600" dirty="0"/>
              <a:t>, </a:t>
            </a:r>
            <a:r>
              <a:rPr lang="en-US" sz="2600" i="1" dirty="0"/>
              <a:t>mean</a:t>
            </a:r>
            <a:r>
              <a:rPr lang="en-US" sz="2600" dirty="0"/>
              <a:t>, </a:t>
            </a:r>
            <a:r>
              <a:rPr lang="en-US" sz="2600" i="1" dirty="0" err="1"/>
              <a:t>recognise</a:t>
            </a:r>
            <a:r>
              <a:rPr lang="en-US" sz="2600" dirty="0"/>
              <a:t>, </a:t>
            </a:r>
            <a:r>
              <a:rPr lang="en-US" sz="2600" i="1" dirty="0"/>
              <a:t>remember</a:t>
            </a:r>
            <a:r>
              <a:rPr lang="en-US" sz="2600" dirty="0"/>
              <a:t>, </a:t>
            </a:r>
            <a:r>
              <a:rPr lang="en-US" sz="2600" i="1" dirty="0"/>
              <a:t>suspect</a:t>
            </a:r>
            <a:r>
              <a:rPr lang="en-US" sz="2600" dirty="0"/>
              <a:t>, </a:t>
            </a:r>
            <a:r>
              <a:rPr lang="en-US" sz="2600" i="1" dirty="0"/>
              <a:t>think</a:t>
            </a:r>
            <a:r>
              <a:rPr lang="en-US" sz="2600" dirty="0"/>
              <a:t>, </a:t>
            </a:r>
            <a:r>
              <a:rPr lang="en-US" sz="2600" i="1" dirty="0"/>
              <a:t>understand</a:t>
            </a:r>
            <a:endParaRPr lang="en-US" sz="2600" dirty="0"/>
          </a:p>
          <a:p>
            <a:r>
              <a:rPr lang="en-US" dirty="0"/>
              <a:t>feelings and emotions: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sz="2600" i="1" dirty="0" smtClean="0"/>
              <a:t>dislike</a:t>
            </a:r>
            <a:r>
              <a:rPr lang="en-US" sz="2600" dirty="0"/>
              <a:t>, </a:t>
            </a:r>
            <a:r>
              <a:rPr lang="en-US" sz="2600" i="1" dirty="0"/>
              <a:t>hate</a:t>
            </a:r>
            <a:r>
              <a:rPr lang="en-US" sz="2600" dirty="0"/>
              <a:t>, </a:t>
            </a:r>
            <a:r>
              <a:rPr lang="en-US" sz="2600" i="1" dirty="0"/>
              <a:t>like</a:t>
            </a:r>
            <a:r>
              <a:rPr lang="en-US" sz="2600" dirty="0"/>
              <a:t>, </a:t>
            </a:r>
            <a:r>
              <a:rPr lang="en-US" sz="2600" i="1" dirty="0"/>
              <a:t>love</a:t>
            </a:r>
            <a:r>
              <a:rPr lang="en-US" sz="2600" dirty="0"/>
              <a:t>, </a:t>
            </a:r>
            <a:r>
              <a:rPr lang="en-US" sz="2600" i="1" dirty="0"/>
              <a:t>prefer</a:t>
            </a:r>
            <a:r>
              <a:rPr lang="en-US" sz="2600" dirty="0"/>
              <a:t>, </a:t>
            </a:r>
            <a:r>
              <a:rPr lang="en-US" sz="2600" i="1" dirty="0"/>
              <a:t>want</a:t>
            </a:r>
            <a:r>
              <a:rPr lang="en-US" sz="2600" dirty="0"/>
              <a:t>, </a:t>
            </a:r>
            <a:r>
              <a:rPr lang="en-US" sz="2600" i="1" dirty="0"/>
              <a:t>wish</a:t>
            </a:r>
            <a:endParaRPr lang="en-US" sz="2600" dirty="0"/>
          </a:p>
          <a:p>
            <a:r>
              <a:rPr lang="en-US" dirty="0"/>
              <a:t>senses and perceptions: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sz="2600" i="1" dirty="0" smtClean="0"/>
              <a:t>appear</a:t>
            </a:r>
            <a:r>
              <a:rPr lang="en-US" sz="2600" dirty="0" smtClean="0"/>
              <a:t>, </a:t>
            </a:r>
            <a:r>
              <a:rPr lang="en-US" sz="2600" i="1" dirty="0" smtClean="0"/>
              <a:t>be</a:t>
            </a:r>
            <a:r>
              <a:rPr lang="en-US" sz="2600" dirty="0" smtClean="0"/>
              <a:t>, </a:t>
            </a:r>
            <a:r>
              <a:rPr lang="en-US" sz="2600" i="1" dirty="0" smtClean="0"/>
              <a:t>feel</a:t>
            </a:r>
            <a:r>
              <a:rPr lang="en-US" sz="2600" dirty="0" smtClean="0"/>
              <a:t>, </a:t>
            </a:r>
            <a:r>
              <a:rPr lang="en-US" sz="2600" i="1" dirty="0" smtClean="0"/>
              <a:t>hear</a:t>
            </a:r>
            <a:r>
              <a:rPr lang="en-US" sz="2600" dirty="0" smtClean="0"/>
              <a:t>, </a:t>
            </a:r>
            <a:r>
              <a:rPr lang="en-US" sz="2600" i="1" dirty="0" smtClean="0"/>
              <a:t>look</a:t>
            </a:r>
            <a:r>
              <a:rPr lang="en-US" sz="2600" dirty="0" smtClean="0"/>
              <a:t>, </a:t>
            </a:r>
            <a:r>
              <a:rPr lang="en-US" sz="2600" i="1" dirty="0" smtClean="0"/>
              <a:t>see</a:t>
            </a:r>
            <a:r>
              <a:rPr lang="en-US" sz="2600" dirty="0" smtClean="0"/>
              <a:t>, </a:t>
            </a:r>
            <a:r>
              <a:rPr lang="en-US" sz="2600" i="1" dirty="0" smtClean="0"/>
              <a:t>seem</a:t>
            </a:r>
            <a:r>
              <a:rPr lang="en-US" sz="2600" dirty="0" smtClean="0"/>
              <a:t>, </a:t>
            </a:r>
            <a:r>
              <a:rPr lang="en-US" sz="2600" i="1" dirty="0" smtClean="0"/>
              <a:t>smell</a:t>
            </a:r>
            <a:r>
              <a:rPr lang="en-US" sz="2600" dirty="0" smtClean="0"/>
              <a:t>, </a:t>
            </a:r>
            <a:r>
              <a:rPr lang="en-US" sz="2600" i="1" dirty="0" smtClean="0"/>
              <a:t>taste</a:t>
            </a:r>
            <a:endParaRPr lang="en-US" sz="2600" dirty="0"/>
          </a:p>
          <a:p>
            <a:r>
              <a:rPr lang="en-US" dirty="0"/>
              <a:t>possession and measurement: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sz="2600" i="1" dirty="0" smtClean="0"/>
              <a:t>belong</a:t>
            </a:r>
            <a:r>
              <a:rPr lang="en-US" sz="2600" dirty="0"/>
              <a:t>, </a:t>
            </a:r>
            <a:r>
              <a:rPr lang="en-US" sz="2600" i="1" dirty="0"/>
              <a:t>have</a:t>
            </a:r>
            <a:r>
              <a:rPr lang="en-US" sz="2600" dirty="0"/>
              <a:t>, </a:t>
            </a:r>
            <a:r>
              <a:rPr lang="en-US" sz="2600" i="1" dirty="0"/>
              <a:t>measure</a:t>
            </a:r>
            <a:r>
              <a:rPr lang="en-US" sz="2600" dirty="0"/>
              <a:t>, </a:t>
            </a:r>
            <a:r>
              <a:rPr lang="en-US" sz="2600" i="1" dirty="0"/>
              <a:t>own</a:t>
            </a:r>
            <a:r>
              <a:rPr lang="en-US" sz="2600" dirty="0"/>
              <a:t>, </a:t>
            </a:r>
            <a:r>
              <a:rPr lang="en-US" sz="2600" i="1" dirty="0"/>
              <a:t>possess</a:t>
            </a:r>
            <a:r>
              <a:rPr lang="en-US" sz="2600" dirty="0"/>
              <a:t>, </a:t>
            </a:r>
            <a:r>
              <a:rPr lang="en-US" sz="2600" i="1" dirty="0"/>
              <a:t>weigh.</a:t>
            </a:r>
            <a:endParaRPr lang="en-US" sz="2600" dirty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534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STATIVE VERBS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sz="2800" dirty="0"/>
              <a:t>A number of verbs can refer to states or actions, depending on </a:t>
            </a:r>
            <a:r>
              <a:rPr lang="en-US" sz="2800" dirty="0" smtClean="0"/>
              <a:t>the </a:t>
            </a:r>
            <a:r>
              <a:rPr lang="en-US" sz="2800" dirty="0" err="1" smtClean="0"/>
              <a:t>contex</a:t>
            </a:r>
            <a:r>
              <a:rPr lang="pl-PL" sz="2800" dirty="0" smtClean="0"/>
              <a:t>.</a:t>
            </a:r>
          </a:p>
          <a:p>
            <a:r>
              <a:rPr lang="pl-PL" sz="2400" dirty="0" smtClean="0"/>
              <a:t>HAVE</a:t>
            </a:r>
          </a:p>
          <a:p>
            <a:pPr marL="0" indent="0">
              <a:buNone/>
            </a:pPr>
            <a:r>
              <a:rPr lang="pl-PL" sz="2400" i="1" dirty="0"/>
              <a:t> </a:t>
            </a:r>
            <a:r>
              <a:rPr lang="pl-PL" sz="2400" i="1" dirty="0" smtClean="0"/>
              <a:t>         I </a:t>
            </a:r>
            <a:r>
              <a:rPr lang="pl-PL" sz="2400" i="1" dirty="0" err="1" smtClean="0"/>
              <a:t>have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old</a:t>
            </a:r>
            <a:r>
              <a:rPr lang="pl-PL" sz="2400" i="1" dirty="0" smtClean="0"/>
              <a:t> car;	 </a:t>
            </a: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having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quick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breakfast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now</a:t>
            </a:r>
            <a:r>
              <a:rPr lang="pl-PL" sz="2400" i="1" dirty="0" smtClean="0"/>
              <a:t>.</a:t>
            </a:r>
          </a:p>
          <a:p>
            <a:r>
              <a:rPr lang="pl-PL" sz="2400" dirty="0" smtClean="0"/>
              <a:t>SEE</a:t>
            </a:r>
          </a:p>
          <a:p>
            <a:pPr marL="0" indent="0">
              <a:buNone/>
            </a:pPr>
            <a:r>
              <a:rPr lang="pl-PL" sz="2400" i="1" dirty="0"/>
              <a:t> </a:t>
            </a:r>
            <a:r>
              <a:rPr lang="pl-PL" sz="2400" i="1" dirty="0" smtClean="0"/>
              <a:t>        Do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see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any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problems</a:t>
            </a:r>
            <a:r>
              <a:rPr lang="pl-PL" sz="2400" i="1" dirty="0" smtClean="0"/>
              <a:t>?     </a:t>
            </a: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seeing</a:t>
            </a:r>
            <a:r>
              <a:rPr lang="pl-PL" sz="2400" i="1" dirty="0" smtClean="0"/>
              <a:t> Anna </a:t>
            </a:r>
            <a:r>
              <a:rPr lang="pl-PL" sz="2400" i="1" dirty="0" err="1" smtClean="0"/>
              <a:t>tomorrow</a:t>
            </a:r>
            <a:r>
              <a:rPr lang="pl-PL" sz="2400" i="1" dirty="0" smtClean="0"/>
              <a:t>.</a:t>
            </a:r>
          </a:p>
          <a:p>
            <a:r>
              <a:rPr lang="pl-PL" sz="2400" dirty="0" smtClean="0"/>
              <a:t>BE</a:t>
            </a:r>
          </a:p>
          <a:p>
            <a:pPr marL="0" indent="0">
              <a:buNone/>
            </a:pPr>
            <a:r>
              <a:rPr lang="pl-PL" sz="2400" i="1" dirty="0"/>
              <a:t> </a:t>
            </a:r>
            <a:r>
              <a:rPr lang="pl-PL" sz="2400" i="1" dirty="0" smtClean="0"/>
              <a:t>        </a:t>
            </a:r>
            <a:r>
              <a:rPr lang="pl-PL" sz="2400" i="1" dirty="0" err="1" smtClean="0"/>
              <a:t>He’s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so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interesting</a:t>
            </a:r>
            <a:r>
              <a:rPr lang="pl-PL" sz="2400" i="1" dirty="0" smtClean="0"/>
              <a:t>!	</a:t>
            </a:r>
            <a:r>
              <a:rPr lang="pl-PL" sz="2400" i="1" dirty="0" err="1" smtClean="0"/>
              <a:t>He’s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being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very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unhelpful</a:t>
            </a:r>
            <a:r>
              <a:rPr lang="pl-PL" sz="2400" i="1" dirty="0" smtClean="0"/>
              <a:t>. </a:t>
            </a:r>
          </a:p>
          <a:p>
            <a:r>
              <a:rPr lang="pl-PL" sz="2400" dirty="0" smtClean="0"/>
              <a:t>TASTE</a:t>
            </a:r>
          </a:p>
          <a:p>
            <a:pPr marL="0" indent="0">
              <a:buNone/>
            </a:pPr>
            <a:r>
              <a:rPr lang="pl-PL" sz="2400" i="1" dirty="0"/>
              <a:t> </a:t>
            </a:r>
            <a:r>
              <a:rPr lang="pl-PL" sz="2400" i="1" dirty="0" smtClean="0"/>
              <a:t>       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coffee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tastes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delicious</a:t>
            </a:r>
            <a:r>
              <a:rPr lang="pl-PL" sz="2400" i="1" dirty="0" smtClean="0"/>
              <a:t>.	The </a:t>
            </a:r>
            <a:r>
              <a:rPr lang="pl-PL" sz="2400" i="1" dirty="0" err="1" smtClean="0"/>
              <a:t>chef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tasting</a:t>
            </a:r>
            <a:r>
              <a:rPr lang="pl-PL" sz="2400" i="1" dirty="0" smtClean="0"/>
              <a:t> the soup.</a:t>
            </a:r>
          </a:p>
        </p:txBody>
      </p:sp>
    </p:spTree>
    <p:extLst>
      <p:ext uri="{BB962C8B-B14F-4D97-AF65-F5344CB8AC3E}">
        <p14:creationId xmlns:p14="http://schemas.microsoft.com/office/powerpoint/2010/main" val="385049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 err="1" smtClean="0"/>
              <a:t>Scheduled</a:t>
            </a:r>
            <a:r>
              <a:rPr lang="pl-PL" sz="2800" dirty="0" smtClean="0"/>
              <a:t> and </a:t>
            </a:r>
            <a:r>
              <a:rPr lang="pl-PL" sz="2800" dirty="0" err="1" smtClean="0"/>
              <a:t>timetabled</a:t>
            </a:r>
            <a:r>
              <a:rPr lang="pl-PL" sz="2800" dirty="0" smtClean="0"/>
              <a:t> </a:t>
            </a:r>
            <a:r>
              <a:rPr lang="pl-PL" sz="2800" dirty="0" err="1" smtClean="0"/>
              <a:t>events</a:t>
            </a:r>
            <a:r>
              <a:rPr lang="pl-PL" sz="2800" dirty="0" smtClean="0"/>
              <a:t> – </a:t>
            </a:r>
            <a:r>
              <a:rPr lang="pl-PL" sz="2800" dirty="0" err="1" smtClean="0"/>
              <a:t>Present</a:t>
            </a:r>
            <a:r>
              <a:rPr lang="pl-PL" sz="2800" dirty="0" smtClean="0"/>
              <a:t> Simple</a:t>
            </a:r>
          </a:p>
          <a:p>
            <a:pPr marL="0" indent="0" algn="ctr">
              <a:buNone/>
            </a:pPr>
            <a:endParaRPr lang="pl-PL" sz="2400" i="1" dirty="0" smtClean="0"/>
          </a:p>
          <a:p>
            <a:pPr marL="0" indent="0" algn="ctr">
              <a:buNone/>
            </a:pPr>
            <a:r>
              <a:rPr lang="pl-PL" sz="2400" i="1" dirty="0" smtClean="0"/>
              <a:t>My </a:t>
            </a:r>
            <a:r>
              <a:rPr lang="pl-PL" sz="2400" i="1" dirty="0" err="1" smtClean="0"/>
              <a:t>plane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leaves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at</a:t>
            </a:r>
            <a:r>
              <a:rPr lang="pl-PL" sz="2400" i="1" dirty="0" smtClean="0"/>
              <a:t> 4pm </a:t>
            </a:r>
            <a:r>
              <a:rPr lang="pl-PL" sz="2400" i="1" dirty="0" err="1"/>
              <a:t>t</a:t>
            </a:r>
            <a:r>
              <a:rPr lang="pl-PL" sz="2400" i="1" dirty="0" err="1" smtClean="0"/>
              <a:t>omorrow</a:t>
            </a:r>
            <a:r>
              <a:rPr lang="pl-PL" sz="2400" i="1" dirty="0" smtClean="0"/>
              <a:t>. </a:t>
            </a:r>
            <a:br>
              <a:rPr lang="pl-PL" sz="2400" i="1" dirty="0" smtClean="0"/>
            </a:br>
            <a:r>
              <a:rPr lang="pl-PL" sz="2400" i="1" dirty="0" smtClean="0"/>
              <a:t>The </a:t>
            </a:r>
            <a:r>
              <a:rPr lang="pl-PL" sz="2400" i="1" dirty="0" err="1" smtClean="0"/>
              <a:t>match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starts</a:t>
            </a:r>
            <a:r>
              <a:rPr lang="pl-PL" sz="2400" i="1" dirty="0" smtClean="0"/>
              <a:t> in 15 </a:t>
            </a:r>
            <a:r>
              <a:rPr lang="pl-PL" sz="2400" i="1" dirty="0" err="1" smtClean="0"/>
              <a:t>minutes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endParaRPr lang="pl-PL" sz="2400" i="1" dirty="0" smtClean="0"/>
          </a:p>
          <a:p>
            <a:r>
              <a:rPr lang="pl-PL" sz="2800" dirty="0" err="1" smtClean="0"/>
              <a:t>Future</a:t>
            </a:r>
            <a:r>
              <a:rPr lang="pl-PL" sz="2800" dirty="0" smtClean="0"/>
              <a:t> </a:t>
            </a:r>
            <a:r>
              <a:rPr lang="pl-PL" sz="2800" dirty="0" err="1" smtClean="0"/>
              <a:t>facts</a:t>
            </a:r>
            <a:r>
              <a:rPr lang="pl-PL" sz="2800" dirty="0" smtClean="0"/>
              <a:t> – </a:t>
            </a:r>
            <a:r>
              <a:rPr lang="pl-PL" sz="2800" dirty="0" err="1" smtClean="0"/>
              <a:t>will</a:t>
            </a:r>
            <a:r>
              <a:rPr lang="pl-PL" sz="2800" dirty="0" smtClean="0"/>
              <a:t> + </a:t>
            </a:r>
            <a:r>
              <a:rPr lang="pl-PL" sz="2800" dirty="0" err="1" smtClean="0"/>
              <a:t>infinitive</a:t>
            </a:r>
            <a:r>
              <a:rPr lang="pl-PL" sz="2800" dirty="0" smtClean="0"/>
              <a:t> – we </a:t>
            </a:r>
            <a:r>
              <a:rPr lang="pl-PL" sz="2800" dirty="0" err="1" smtClean="0"/>
              <a:t>cannot</a:t>
            </a:r>
            <a:r>
              <a:rPr lang="pl-PL" sz="2800" dirty="0" smtClean="0"/>
              <a:t> </a:t>
            </a:r>
            <a:r>
              <a:rPr lang="pl-PL" sz="2800" dirty="0" err="1" smtClean="0"/>
              <a:t>change</a:t>
            </a:r>
            <a:r>
              <a:rPr lang="pl-PL" sz="2800" dirty="0" smtClean="0"/>
              <a:t> </a:t>
            </a:r>
            <a:r>
              <a:rPr lang="pl-PL" sz="2800" dirty="0" err="1" smtClean="0"/>
              <a:t>it</a:t>
            </a:r>
            <a:endParaRPr lang="pl-PL" sz="2800" dirty="0" smtClean="0"/>
          </a:p>
          <a:p>
            <a:pPr marL="0" indent="0">
              <a:buNone/>
            </a:pPr>
            <a:endParaRPr lang="pl-PL" sz="2800" dirty="0" smtClean="0"/>
          </a:p>
          <a:p>
            <a:pPr marL="0" indent="0" algn="ctr">
              <a:buNone/>
            </a:pPr>
            <a:r>
              <a:rPr lang="pl-PL" sz="2400" i="1" dirty="0" err="1" smtClean="0"/>
              <a:t>She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will</a:t>
            </a:r>
            <a:r>
              <a:rPr lang="pl-PL" sz="2400" i="1" dirty="0" smtClean="0"/>
              <a:t> be 28 </a:t>
            </a:r>
            <a:r>
              <a:rPr lang="pl-PL" sz="2400" i="1" dirty="0" err="1" smtClean="0"/>
              <a:t>next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year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r>
              <a:rPr lang="pl-PL" sz="2400" i="1" dirty="0" err="1" smtClean="0"/>
              <a:t>Smrtphones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will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organise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our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lives</a:t>
            </a:r>
            <a:r>
              <a:rPr lang="pl-PL" sz="2400" i="1" dirty="0" smtClean="0"/>
              <a:t>.</a:t>
            </a:r>
            <a:br>
              <a:rPr lang="pl-PL" sz="2400" i="1" dirty="0" smtClean="0"/>
            </a:br>
            <a:r>
              <a:rPr lang="en-GB" sz="2400" i="1" dirty="0"/>
              <a:t>The temperature will drop during the weekend.</a:t>
            </a:r>
            <a:endParaRPr lang="pl-PL" sz="2400" i="1" dirty="0"/>
          </a:p>
          <a:p>
            <a:pPr marL="0" indent="0" algn="ctr">
              <a:buNone/>
            </a:pPr>
            <a:endParaRPr lang="pl-PL" sz="2400" i="1" dirty="0"/>
          </a:p>
          <a:p>
            <a:pPr marL="0" indent="0" algn="ctr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244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709120"/>
          </a:xfrm>
        </p:spPr>
        <p:txBody>
          <a:bodyPr>
            <a:normAutofit fontScale="85000" lnSpcReduction="20000"/>
          </a:bodyPr>
          <a:lstStyle/>
          <a:p>
            <a:r>
              <a:rPr lang="pl-PL" u="sng" dirty="0" smtClean="0"/>
              <a:t>PLANS</a:t>
            </a:r>
          </a:p>
          <a:p>
            <a:pPr marL="0" indent="0" algn="ctr">
              <a:buNone/>
            </a:pPr>
            <a:r>
              <a:rPr lang="pl-PL" sz="2800" b="1" dirty="0" err="1" smtClean="0"/>
              <a:t>Present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Continous</a:t>
            </a:r>
            <a:r>
              <a:rPr lang="pl-PL" sz="2800" b="1" dirty="0" smtClean="0"/>
              <a:t> </a:t>
            </a:r>
            <a:r>
              <a:rPr lang="pl-PL" sz="2800" dirty="0" smtClean="0"/>
              <a:t>– </a:t>
            </a:r>
            <a:r>
              <a:rPr lang="pl-PL" sz="2800" dirty="0" err="1" smtClean="0"/>
              <a:t>definite</a:t>
            </a:r>
            <a:r>
              <a:rPr lang="pl-PL" sz="2800" dirty="0" smtClean="0"/>
              <a:t> </a:t>
            </a:r>
            <a:r>
              <a:rPr lang="pl-PL" sz="2800" dirty="0" err="1" smtClean="0"/>
              <a:t>arrangements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visiting</a:t>
            </a:r>
            <a:r>
              <a:rPr lang="pl-PL" sz="2400" i="1" dirty="0" smtClean="0"/>
              <a:t> my </a:t>
            </a:r>
            <a:r>
              <a:rPr lang="pl-PL" sz="2400" i="1" dirty="0" err="1" smtClean="0"/>
              <a:t>aunt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tomorrow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evening</a:t>
            </a:r>
            <a:r>
              <a:rPr lang="pl-PL" sz="2400" i="1" dirty="0" smtClean="0"/>
              <a:t>.</a:t>
            </a:r>
            <a:br>
              <a:rPr lang="pl-PL" sz="2400" i="1" dirty="0" smtClean="0"/>
            </a:br>
            <a:endParaRPr lang="pl-PL" sz="2400" i="1" dirty="0" smtClean="0"/>
          </a:p>
          <a:p>
            <a:pPr marL="0" indent="0">
              <a:buNone/>
            </a:pPr>
            <a:r>
              <a:rPr lang="pl-PL" dirty="0" smtClean="0"/>
              <a:t>	</a:t>
            </a:r>
            <a:r>
              <a:rPr lang="pl-PL" sz="2800" b="1" dirty="0" smtClean="0"/>
              <a:t>be </a:t>
            </a:r>
            <a:r>
              <a:rPr lang="pl-PL" sz="2800" b="1" dirty="0" err="1" smtClean="0"/>
              <a:t>going</a:t>
            </a:r>
            <a:r>
              <a:rPr lang="pl-PL" sz="2800" b="1" dirty="0" smtClean="0"/>
              <a:t> to </a:t>
            </a:r>
            <a:r>
              <a:rPr lang="pl-PL" sz="2800" dirty="0" smtClean="0"/>
              <a:t>– </a:t>
            </a:r>
            <a:r>
              <a:rPr lang="pl-PL" sz="2800" dirty="0" err="1" smtClean="0"/>
              <a:t>general</a:t>
            </a:r>
            <a:r>
              <a:rPr lang="pl-PL" sz="2800" dirty="0" smtClean="0"/>
              <a:t> </a:t>
            </a:r>
            <a:r>
              <a:rPr lang="pl-PL" sz="2800" dirty="0" err="1" smtClean="0"/>
              <a:t>plans</a:t>
            </a:r>
            <a:r>
              <a:rPr lang="pl-PL" sz="2800" dirty="0" smtClean="0"/>
              <a:t> for </a:t>
            </a:r>
            <a:r>
              <a:rPr lang="pl-PL" sz="2800" dirty="0" err="1" smtClean="0"/>
              <a:t>future</a:t>
            </a: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800" dirty="0" smtClean="0"/>
          </a:p>
          <a:p>
            <a:pPr marL="0" indent="0" algn="ctr">
              <a:buNone/>
            </a:pP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going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look</a:t>
            </a:r>
            <a:r>
              <a:rPr lang="pl-PL" sz="2400" i="1" dirty="0" smtClean="0"/>
              <a:t> for a </a:t>
            </a:r>
            <a:r>
              <a:rPr lang="pl-PL" sz="2400" i="1" dirty="0" err="1" smtClean="0"/>
              <a:t>job</a:t>
            </a:r>
            <a:r>
              <a:rPr lang="pl-PL" sz="2400" i="1" dirty="0" smtClean="0"/>
              <a:t> in New York.</a:t>
            </a:r>
          </a:p>
          <a:p>
            <a:pPr marL="0" indent="0" algn="ctr">
              <a:buNone/>
            </a:pPr>
            <a:r>
              <a:rPr lang="pl-PL" sz="2400" i="1" dirty="0" smtClean="0"/>
              <a:t/>
            </a:r>
            <a:br>
              <a:rPr lang="pl-PL" sz="2400" i="1" dirty="0" smtClean="0"/>
            </a:br>
            <a:r>
              <a:rPr lang="pl-PL" sz="2800" b="1" dirty="0" err="1" smtClean="0"/>
              <a:t>will</a:t>
            </a:r>
            <a:r>
              <a:rPr lang="pl-PL" sz="2800" dirty="0" smtClean="0"/>
              <a:t> – </a:t>
            </a:r>
            <a:r>
              <a:rPr lang="pl-PL" sz="2800" dirty="0" err="1" smtClean="0"/>
              <a:t>decisions</a:t>
            </a:r>
            <a:r>
              <a:rPr lang="pl-PL" sz="2800" dirty="0" smtClean="0"/>
              <a:t> </a:t>
            </a:r>
            <a:r>
              <a:rPr lang="pl-PL" sz="2800" dirty="0" err="1" smtClean="0"/>
              <a:t>made</a:t>
            </a:r>
            <a:r>
              <a:rPr lang="pl-PL" sz="2800" dirty="0" smtClean="0"/>
              <a:t> </a:t>
            </a:r>
            <a:r>
              <a:rPr lang="pl-PL" sz="2800" dirty="0" err="1" smtClean="0"/>
              <a:t>at</a:t>
            </a:r>
            <a:r>
              <a:rPr lang="pl-PL" sz="2800" dirty="0" smtClean="0"/>
              <a:t> the moment of </a:t>
            </a:r>
            <a:r>
              <a:rPr lang="pl-PL" sz="2800" dirty="0" err="1" smtClean="0"/>
              <a:t>speaking</a:t>
            </a:r>
            <a:r>
              <a:rPr lang="pl-PL" sz="2800" dirty="0" smtClean="0"/>
              <a:t/>
            </a:r>
            <a:br>
              <a:rPr lang="pl-PL" sz="2800" dirty="0" smtClean="0"/>
            </a:br>
            <a:endParaRPr lang="pl-PL" sz="2800" dirty="0" smtClean="0"/>
          </a:p>
          <a:p>
            <a:pPr marL="0" indent="0" algn="ctr">
              <a:buNone/>
            </a:pP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tired</a:t>
            </a:r>
            <a:r>
              <a:rPr lang="pl-PL" sz="2400" i="1" dirty="0" smtClean="0"/>
              <a:t>. I </a:t>
            </a:r>
            <a:r>
              <a:rPr lang="pl-PL" sz="2400" i="1" dirty="0" err="1" smtClean="0"/>
              <a:t>think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I’ll</a:t>
            </a:r>
            <a:r>
              <a:rPr lang="pl-PL" sz="2400" i="1" dirty="0" smtClean="0"/>
              <a:t> go to </a:t>
            </a:r>
            <a:r>
              <a:rPr lang="pl-PL" sz="2400" i="1" dirty="0" err="1" smtClean="0"/>
              <a:t>bed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now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endParaRPr lang="pl-PL" sz="2400" i="1" dirty="0" smtClean="0"/>
          </a:p>
          <a:p>
            <a:pPr marL="0" indent="0" algn="ctr">
              <a:buNone/>
            </a:pPr>
            <a:r>
              <a:rPr lang="pl-PL" sz="2400" b="1" i="1" dirty="0" err="1"/>
              <a:t>p</a:t>
            </a:r>
            <a:r>
              <a:rPr lang="pl-PL" sz="2400" b="1" i="1" dirty="0" err="1" smtClean="0"/>
              <a:t>lanning</a:t>
            </a:r>
            <a:r>
              <a:rPr lang="pl-PL" sz="2400" b="1" i="1" dirty="0" smtClean="0"/>
              <a:t> to do </a:t>
            </a:r>
            <a:r>
              <a:rPr lang="pl-PL" sz="2400" b="1" i="1" dirty="0" err="1" smtClean="0"/>
              <a:t>sth</a:t>
            </a:r>
            <a:r>
              <a:rPr lang="pl-PL" sz="2400" b="1" i="1" dirty="0" smtClean="0"/>
              <a:t> / </a:t>
            </a:r>
            <a:r>
              <a:rPr lang="pl-PL" sz="2400" b="1" i="1" dirty="0" err="1" smtClean="0"/>
              <a:t>hoping</a:t>
            </a:r>
            <a:r>
              <a:rPr lang="pl-PL" sz="2400" b="1" i="1" dirty="0" smtClean="0"/>
              <a:t> to do </a:t>
            </a:r>
            <a:r>
              <a:rPr lang="pl-PL" sz="2400" b="1" i="1" dirty="0" err="1" smtClean="0"/>
              <a:t>sth</a:t>
            </a:r>
            <a:r>
              <a:rPr lang="pl-PL" sz="2400" b="1" i="1" dirty="0" smtClean="0"/>
              <a:t>/ </a:t>
            </a:r>
            <a:r>
              <a:rPr lang="pl-PL" sz="2400" b="1" i="1" dirty="0" err="1" smtClean="0"/>
              <a:t>thinking</a:t>
            </a:r>
            <a:r>
              <a:rPr lang="pl-PL" sz="2400" b="1" i="1" dirty="0" smtClean="0"/>
              <a:t> of </a:t>
            </a:r>
            <a:r>
              <a:rPr lang="pl-PL" sz="2400" b="1" i="1" dirty="0" err="1" smtClean="0"/>
              <a:t>doing</a:t>
            </a:r>
            <a:r>
              <a:rPr lang="pl-PL" sz="2400" b="1" i="1" dirty="0" smtClean="0"/>
              <a:t> </a:t>
            </a:r>
            <a:r>
              <a:rPr lang="pl-PL" sz="2400" b="1" i="1" dirty="0" err="1" smtClean="0"/>
              <a:t>sth</a:t>
            </a:r>
            <a:r>
              <a:rPr lang="pl-PL" sz="2400" b="1" i="1" dirty="0" smtClean="0"/>
              <a:t/>
            </a:r>
            <a:br>
              <a:rPr lang="pl-PL" sz="2400" b="1" i="1" dirty="0" smtClean="0"/>
            </a:br>
            <a:r>
              <a:rPr lang="pl-PL" sz="2400" b="1" i="1" dirty="0" err="1" smtClean="0"/>
              <a:t>might</a:t>
            </a:r>
            <a:r>
              <a:rPr lang="pl-PL" sz="2400" b="1" i="1" dirty="0" smtClean="0"/>
              <a:t> do / </a:t>
            </a:r>
            <a:r>
              <a:rPr lang="pl-PL" sz="2400" b="1" i="1" dirty="0" err="1" smtClean="0"/>
              <a:t>could</a:t>
            </a:r>
            <a:r>
              <a:rPr lang="pl-PL" sz="2400" b="1" i="1" dirty="0" smtClean="0"/>
              <a:t> do / </a:t>
            </a:r>
            <a:r>
              <a:rPr lang="pl-PL" sz="2400" b="1" i="1" dirty="0" err="1" smtClean="0"/>
              <a:t>may</a:t>
            </a:r>
            <a:r>
              <a:rPr lang="pl-PL" sz="2400" b="1" i="1" dirty="0" smtClean="0"/>
              <a:t> do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ctr">
              <a:buNone/>
            </a:pPr>
            <a:endParaRPr lang="pl-PL" sz="2400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455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FUTURE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pl-PL" u="sng" dirty="0" smtClean="0"/>
              <a:t>PREDICTIONS</a:t>
            </a:r>
          </a:p>
          <a:p>
            <a:pPr marL="0" indent="0" algn="ctr">
              <a:buNone/>
            </a:pPr>
            <a:r>
              <a:rPr lang="pl-PL" sz="2800" b="1" dirty="0" smtClean="0"/>
              <a:t>be </a:t>
            </a:r>
            <a:r>
              <a:rPr lang="pl-PL" sz="2800" b="1" dirty="0" err="1" smtClean="0"/>
              <a:t>going</a:t>
            </a:r>
            <a:r>
              <a:rPr lang="pl-PL" sz="2800" b="1" dirty="0" smtClean="0"/>
              <a:t> to </a:t>
            </a:r>
            <a:r>
              <a:rPr lang="pl-PL" sz="2800" dirty="0" smtClean="0"/>
              <a:t>– </a:t>
            </a:r>
            <a:r>
              <a:rPr lang="pl-PL" sz="2800" dirty="0" err="1" smtClean="0"/>
              <a:t>predicitons</a:t>
            </a:r>
            <a:r>
              <a:rPr lang="pl-PL" sz="2800" dirty="0" smtClean="0"/>
              <a:t> </a:t>
            </a:r>
            <a:r>
              <a:rPr lang="pl-PL" sz="2800" dirty="0" err="1" smtClean="0"/>
              <a:t>based</a:t>
            </a:r>
            <a:r>
              <a:rPr lang="pl-PL" sz="2800" dirty="0" smtClean="0"/>
              <a:t> on </a:t>
            </a:r>
            <a:r>
              <a:rPr lang="pl-PL" sz="2800" dirty="0" err="1" smtClean="0"/>
              <a:t>present</a:t>
            </a:r>
            <a:r>
              <a:rPr lang="pl-PL" sz="2800" dirty="0" smtClean="0"/>
              <a:t> </a:t>
            </a:r>
            <a:r>
              <a:rPr lang="pl-PL" sz="2800" dirty="0" err="1" smtClean="0"/>
              <a:t>evidence</a:t>
            </a:r>
            <a:endParaRPr lang="pl-PL" sz="2800" dirty="0" smtClean="0"/>
          </a:p>
          <a:p>
            <a:pPr marL="0" indent="0" algn="ctr">
              <a:buNone/>
            </a:pPr>
            <a:r>
              <a:rPr lang="pl-PL" sz="2400" i="1" dirty="0" err="1" smtClean="0"/>
              <a:t>Look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those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clouds</a:t>
            </a:r>
            <a:r>
              <a:rPr lang="pl-PL" sz="2400" i="1" dirty="0" smtClean="0"/>
              <a:t>. </a:t>
            </a:r>
            <a:r>
              <a:rPr lang="pl-PL" sz="2400" i="1" dirty="0" err="1" smtClean="0"/>
              <a:t>It’s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going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rain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endParaRPr lang="pl-PL" sz="2400" i="1" dirty="0"/>
          </a:p>
          <a:p>
            <a:pPr marL="0" indent="0" algn="ctr">
              <a:buNone/>
            </a:pPr>
            <a:r>
              <a:rPr lang="pl-PL" sz="2800" b="1" dirty="0" err="1"/>
              <a:t>w</a:t>
            </a:r>
            <a:r>
              <a:rPr lang="pl-PL" sz="2800" b="1" dirty="0" err="1" smtClean="0"/>
              <a:t>ill</a:t>
            </a:r>
            <a:r>
              <a:rPr lang="pl-PL" sz="2800" dirty="0" smtClean="0"/>
              <a:t> – </a:t>
            </a:r>
            <a:r>
              <a:rPr lang="pl-PL" sz="2800" dirty="0" err="1" smtClean="0"/>
              <a:t>predictions</a:t>
            </a:r>
            <a:r>
              <a:rPr lang="pl-PL" sz="2800" dirty="0" smtClean="0"/>
              <a:t> </a:t>
            </a:r>
            <a:r>
              <a:rPr lang="pl-PL" sz="2800" dirty="0" err="1" smtClean="0"/>
              <a:t>based</a:t>
            </a:r>
            <a:r>
              <a:rPr lang="pl-PL" sz="2800" dirty="0" smtClean="0"/>
              <a:t> on </a:t>
            </a:r>
            <a:r>
              <a:rPr lang="pl-PL" sz="2800" dirty="0" err="1" smtClean="0"/>
              <a:t>opinion</a:t>
            </a:r>
            <a:r>
              <a:rPr lang="pl-PL" sz="2800" dirty="0" smtClean="0"/>
              <a:t> </a:t>
            </a:r>
            <a:br>
              <a:rPr lang="pl-PL" sz="2800" dirty="0" smtClean="0"/>
            </a:br>
            <a:r>
              <a:rPr lang="pl-PL" sz="2800" dirty="0" smtClean="0"/>
              <a:t>(</a:t>
            </a:r>
            <a:r>
              <a:rPr lang="pl-PL" sz="2000" dirty="0" err="1" smtClean="0"/>
              <a:t>think</a:t>
            </a:r>
            <a:r>
              <a:rPr lang="pl-PL" sz="2000" dirty="0" smtClean="0"/>
              <a:t>, </a:t>
            </a:r>
            <a:r>
              <a:rPr lang="pl-PL" sz="2000" dirty="0" err="1" smtClean="0"/>
              <a:t>hope</a:t>
            </a:r>
            <a:r>
              <a:rPr lang="pl-PL" sz="2000" dirty="0" smtClean="0"/>
              <a:t>, </a:t>
            </a:r>
            <a:r>
              <a:rPr lang="pl-PL" sz="2000" dirty="0" err="1" smtClean="0"/>
              <a:t>expect</a:t>
            </a:r>
            <a:r>
              <a:rPr lang="pl-PL" sz="2000" dirty="0" smtClean="0"/>
              <a:t>, </a:t>
            </a:r>
            <a:r>
              <a:rPr lang="pl-PL" sz="2000" dirty="0" err="1" smtClean="0"/>
              <a:t>know</a:t>
            </a:r>
            <a:r>
              <a:rPr lang="pl-PL" sz="2000" dirty="0" smtClean="0"/>
              <a:t>, </a:t>
            </a:r>
            <a:r>
              <a:rPr lang="pl-PL" sz="2000" dirty="0" err="1" smtClean="0"/>
              <a:t>guess</a:t>
            </a:r>
            <a:r>
              <a:rPr lang="pl-PL" sz="2000" dirty="0" smtClean="0"/>
              <a:t>, be </a:t>
            </a:r>
            <a:r>
              <a:rPr lang="pl-PL" sz="2000" dirty="0" err="1" smtClean="0"/>
              <a:t>sure</a:t>
            </a:r>
            <a:r>
              <a:rPr lang="pl-PL" sz="2000" dirty="0" smtClean="0"/>
              <a:t>, </a:t>
            </a:r>
            <a:r>
              <a:rPr lang="pl-PL" sz="2000" dirty="0" err="1" smtClean="0"/>
              <a:t>maybe</a:t>
            </a:r>
            <a:r>
              <a:rPr lang="pl-PL" sz="2000" dirty="0" smtClean="0"/>
              <a:t>, </a:t>
            </a:r>
            <a:r>
              <a:rPr lang="pl-PL" sz="2000" dirty="0" err="1" smtClean="0"/>
              <a:t>perhaps</a:t>
            </a:r>
            <a:r>
              <a:rPr lang="pl-PL" sz="2800" dirty="0" smtClean="0"/>
              <a:t>)</a:t>
            </a:r>
          </a:p>
          <a:p>
            <a:pPr marL="0" indent="0" algn="ctr">
              <a:buNone/>
            </a:pPr>
            <a:r>
              <a:rPr lang="pl-PL" sz="2400" i="1" dirty="0" smtClean="0"/>
              <a:t>I </a:t>
            </a:r>
            <a:r>
              <a:rPr lang="pl-PL" sz="2400" i="1" dirty="0" err="1" smtClean="0"/>
              <a:t>think</a:t>
            </a:r>
            <a:r>
              <a:rPr lang="pl-PL" sz="2400" i="1" dirty="0" smtClean="0"/>
              <a:t> John </a:t>
            </a:r>
            <a:r>
              <a:rPr lang="pl-PL" sz="2400" i="1" dirty="0" err="1" smtClean="0"/>
              <a:t>will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become</a:t>
            </a:r>
            <a:r>
              <a:rPr lang="pl-PL" sz="2400" i="1" dirty="0" smtClean="0"/>
              <a:t> a </a:t>
            </a:r>
            <a:r>
              <a:rPr lang="pl-PL" sz="2400" i="1" dirty="0" err="1" smtClean="0"/>
              <a:t>doctor</a:t>
            </a:r>
            <a:r>
              <a:rPr lang="pl-PL" sz="2400" i="1" dirty="0" smtClean="0"/>
              <a:t>.</a:t>
            </a:r>
          </a:p>
          <a:p>
            <a:pPr marL="0" indent="0">
              <a:buNone/>
            </a:pPr>
            <a:r>
              <a:rPr lang="pl-PL" sz="2400" i="1" dirty="0" smtClean="0"/>
              <a:t>The </a:t>
            </a:r>
            <a:r>
              <a:rPr lang="pl-PL" sz="2400" i="1" dirty="0" err="1" smtClean="0"/>
              <a:t>dollar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will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probably</a:t>
            </a:r>
            <a:r>
              <a:rPr lang="pl-PL" sz="2400" i="1" dirty="0" smtClean="0"/>
              <a:t> / </a:t>
            </a:r>
            <a:r>
              <a:rPr lang="pl-PL" sz="2400" i="1" dirty="0" err="1" smtClean="0"/>
              <a:t>definitely</a:t>
            </a:r>
            <a:r>
              <a:rPr lang="pl-PL" sz="2400" i="1" dirty="0" smtClean="0"/>
              <a:t> / </a:t>
            </a:r>
            <a:r>
              <a:rPr lang="pl-PL" sz="2400" i="1" dirty="0" err="1" smtClean="0"/>
              <a:t>possibly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get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stronger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year</a:t>
            </a:r>
            <a:r>
              <a:rPr lang="pl-PL" sz="2400" i="1" dirty="0" smtClean="0"/>
              <a:t>.</a:t>
            </a:r>
            <a:br>
              <a:rPr lang="pl-PL" sz="2400" i="1" dirty="0" smtClean="0"/>
            </a:br>
            <a:r>
              <a:rPr lang="pl-PL" sz="2400" i="1" dirty="0" smtClean="0"/>
              <a:t>We </a:t>
            </a:r>
            <a:r>
              <a:rPr lang="pl-PL" sz="2400" i="1" dirty="0" err="1" smtClean="0"/>
              <a:t>probably</a:t>
            </a:r>
            <a:r>
              <a:rPr lang="pl-PL" sz="2400" i="1" dirty="0" smtClean="0"/>
              <a:t> / </a:t>
            </a:r>
            <a:r>
              <a:rPr lang="pl-PL" sz="2400" i="1" dirty="0" err="1" smtClean="0"/>
              <a:t>definitely</a:t>
            </a:r>
            <a:r>
              <a:rPr lang="pl-PL" sz="2400" i="1" dirty="0" smtClean="0"/>
              <a:t>/ </a:t>
            </a:r>
            <a:r>
              <a:rPr lang="pl-PL" sz="2400" i="1" dirty="0" err="1" smtClean="0"/>
              <a:t>certainly</a:t>
            </a:r>
            <a:r>
              <a:rPr lang="pl-PL" sz="2400" i="1" dirty="0" smtClean="0"/>
              <a:t> </a:t>
            </a:r>
            <a:r>
              <a:rPr lang="pl-PL" sz="2400" b="1" i="1" dirty="0" err="1" smtClean="0"/>
              <a:t>won’t</a:t>
            </a:r>
            <a:r>
              <a:rPr lang="pl-PL" sz="2400" i="1" dirty="0" smtClean="0"/>
              <a:t> win the </a:t>
            </a:r>
            <a:r>
              <a:rPr lang="pl-PL" sz="2400" i="1" dirty="0" err="1" smtClean="0"/>
              <a:t>cup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year</a:t>
            </a:r>
            <a:r>
              <a:rPr lang="pl-PL" sz="2400" i="1" dirty="0" smtClean="0"/>
              <a:t>.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2289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err="1" smtClean="0"/>
              <a:t>Future</a:t>
            </a:r>
            <a:r>
              <a:rPr lang="pl-PL" dirty="0" smtClean="0"/>
              <a:t> </a:t>
            </a:r>
            <a:r>
              <a:rPr lang="pl-PL" dirty="0" err="1"/>
              <a:t>C</a:t>
            </a:r>
            <a:r>
              <a:rPr lang="pl-PL" dirty="0" err="1" smtClean="0"/>
              <a:t>ontinuous</a:t>
            </a:r>
            <a:r>
              <a:rPr lang="pl-PL" dirty="0" smtClean="0"/>
              <a:t> </a:t>
            </a:r>
          </a:p>
          <a:p>
            <a:pPr marL="0" indent="0">
              <a:buNone/>
            </a:pPr>
            <a:r>
              <a:rPr lang="pl-PL" sz="2400" dirty="0" smtClean="0"/>
              <a:t>	</a:t>
            </a:r>
            <a:r>
              <a:rPr lang="pl-PL" sz="2400" dirty="0" err="1" smtClean="0"/>
              <a:t>Something</a:t>
            </a:r>
            <a:r>
              <a:rPr lang="pl-PL" sz="2400" dirty="0" smtClean="0"/>
              <a:t> </a:t>
            </a:r>
            <a:r>
              <a:rPr lang="pl-PL" sz="2400" dirty="0" err="1" smtClean="0"/>
              <a:t>that</a:t>
            </a:r>
            <a:r>
              <a:rPr lang="pl-PL" sz="2400" dirty="0" smtClean="0"/>
              <a:t> </a:t>
            </a:r>
            <a:r>
              <a:rPr lang="pl-PL" sz="2400" dirty="0" err="1" smtClean="0"/>
              <a:t>will</a:t>
            </a:r>
            <a:r>
              <a:rPr lang="pl-PL" sz="2400" dirty="0" smtClean="0"/>
              <a:t> be in </a:t>
            </a:r>
            <a:r>
              <a:rPr lang="pl-PL" sz="2400" dirty="0" err="1" smtClean="0"/>
              <a:t>progress</a:t>
            </a:r>
            <a:r>
              <a:rPr lang="pl-PL" sz="2400" dirty="0" smtClean="0"/>
              <a:t> </a:t>
            </a:r>
            <a:r>
              <a:rPr lang="pl-PL" sz="2400" dirty="0" err="1" smtClean="0"/>
              <a:t>at</a:t>
            </a:r>
            <a:r>
              <a:rPr lang="pl-PL" sz="2400" dirty="0" smtClean="0"/>
              <a:t> a </a:t>
            </a:r>
            <a:r>
              <a:rPr lang="pl-PL" sz="2400" dirty="0" err="1" smtClean="0"/>
              <a:t>specific</a:t>
            </a:r>
            <a:r>
              <a:rPr lang="pl-PL" sz="2400" dirty="0" smtClean="0"/>
              <a:t> </a:t>
            </a:r>
            <a:r>
              <a:rPr lang="pl-PL" sz="2400" dirty="0" err="1" smtClean="0"/>
              <a:t>time</a:t>
            </a:r>
            <a:r>
              <a:rPr lang="pl-PL" sz="2400" dirty="0" smtClean="0"/>
              <a:t>.</a:t>
            </a:r>
            <a:br>
              <a:rPr lang="pl-PL" sz="2400" dirty="0" smtClean="0"/>
            </a:br>
            <a:endParaRPr lang="pl-PL" sz="2400" dirty="0" smtClean="0"/>
          </a:p>
          <a:p>
            <a:pPr marL="0" indent="0" algn="ctr">
              <a:buNone/>
            </a:pPr>
            <a:r>
              <a:rPr lang="pl-PL" sz="2400" i="1" dirty="0" err="1" smtClean="0"/>
              <a:t>I’ll</a:t>
            </a:r>
            <a:r>
              <a:rPr lang="pl-PL" sz="2400" i="1" dirty="0" smtClean="0"/>
              <a:t> be </a:t>
            </a:r>
            <a:r>
              <a:rPr lang="pl-PL" sz="2400" i="1" dirty="0" err="1" smtClean="0"/>
              <a:t>talking</a:t>
            </a:r>
            <a:r>
              <a:rPr lang="pl-PL" sz="2400" i="1" dirty="0" smtClean="0"/>
              <a:t> to </a:t>
            </a:r>
            <a:r>
              <a:rPr lang="pl-PL" sz="2400" i="1" dirty="0" err="1" smtClean="0"/>
              <a:t>Ian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tomorrow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endParaRPr lang="pl-PL" sz="2400" i="1" dirty="0"/>
          </a:p>
          <a:p>
            <a:r>
              <a:rPr lang="pl-PL" sz="2800" dirty="0" err="1" smtClean="0"/>
              <a:t>Future</a:t>
            </a:r>
            <a:r>
              <a:rPr lang="pl-PL" sz="2800" dirty="0" smtClean="0"/>
              <a:t> Perfect Simple</a:t>
            </a:r>
          </a:p>
          <a:p>
            <a:pPr marL="0" indent="0" algn="ctr">
              <a:buNone/>
            </a:pPr>
            <a:r>
              <a:rPr lang="pl-PL" sz="2400" dirty="0" err="1" smtClean="0"/>
              <a:t>Something</a:t>
            </a:r>
            <a:r>
              <a:rPr lang="pl-PL" sz="2400" dirty="0" smtClean="0"/>
              <a:t> </a:t>
            </a:r>
            <a:r>
              <a:rPr lang="pl-PL" sz="2400" dirty="0" err="1" smtClean="0"/>
              <a:t>that</a:t>
            </a:r>
            <a:r>
              <a:rPr lang="pl-PL" sz="2400" dirty="0" smtClean="0"/>
              <a:t> </a:t>
            </a:r>
            <a:r>
              <a:rPr lang="pl-PL" sz="2400" dirty="0" err="1" smtClean="0"/>
              <a:t>will</a:t>
            </a:r>
            <a:r>
              <a:rPr lang="pl-PL" sz="2400" dirty="0" smtClean="0"/>
              <a:t> </a:t>
            </a:r>
            <a:r>
              <a:rPr lang="pl-PL" sz="2400" dirty="0" err="1" smtClean="0"/>
              <a:t>finish</a:t>
            </a:r>
            <a:r>
              <a:rPr lang="pl-PL" sz="2400" dirty="0" smtClean="0"/>
              <a:t> </a:t>
            </a:r>
            <a:r>
              <a:rPr lang="pl-PL" sz="2400" dirty="0" err="1" smtClean="0"/>
              <a:t>before</a:t>
            </a:r>
            <a:r>
              <a:rPr lang="pl-PL" sz="2400" dirty="0" smtClean="0"/>
              <a:t> a </a:t>
            </a:r>
            <a:r>
              <a:rPr lang="pl-PL" sz="2400" dirty="0" err="1" smtClean="0"/>
              <a:t>specific</a:t>
            </a:r>
            <a:r>
              <a:rPr lang="pl-PL" sz="2400" dirty="0" smtClean="0"/>
              <a:t> </a:t>
            </a:r>
            <a:r>
              <a:rPr lang="pl-PL" sz="2400" dirty="0" err="1" smtClean="0"/>
              <a:t>time</a:t>
            </a:r>
            <a:r>
              <a:rPr lang="pl-PL" sz="2400" dirty="0" smtClean="0"/>
              <a:t> in </a:t>
            </a:r>
            <a:r>
              <a:rPr lang="pl-PL" sz="2400" dirty="0" err="1" smtClean="0"/>
              <a:t>future</a:t>
            </a:r>
            <a:r>
              <a:rPr lang="pl-PL" sz="2400" dirty="0" smtClean="0"/>
              <a:t>.</a:t>
            </a:r>
          </a:p>
          <a:p>
            <a:pPr marL="0" indent="0" algn="ctr">
              <a:buNone/>
            </a:pPr>
            <a:r>
              <a:rPr lang="pl-PL" sz="2400" dirty="0"/>
              <a:t/>
            </a:r>
            <a:br>
              <a:rPr lang="pl-PL" sz="2400" dirty="0"/>
            </a:br>
            <a:r>
              <a:rPr lang="pl-PL" sz="2400" i="1" dirty="0" err="1" smtClean="0"/>
              <a:t>I’ll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finished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report by the end of the </a:t>
            </a:r>
            <a:r>
              <a:rPr lang="pl-PL" sz="2400" i="1" dirty="0" err="1" smtClean="0"/>
              <a:t>week</a:t>
            </a:r>
            <a:r>
              <a:rPr lang="pl-PL" sz="2400" i="1" dirty="0" smtClean="0"/>
              <a:t>.</a:t>
            </a:r>
          </a:p>
          <a:p>
            <a:pPr marL="0" indent="0" algn="ctr">
              <a:buNone/>
            </a:pPr>
            <a:endParaRPr lang="pl-PL" sz="2400" i="1" dirty="0"/>
          </a:p>
          <a:p>
            <a:pPr marL="0" indent="0" algn="ctr">
              <a:buNone/>
            </a:pPr>
            <a:r>
              <a:rPr lang="pl-PL" sz="2400" i="1" dirty="0" smtClean="0"/>
              <a:t>I </a:t>
            </a:r>
            <a:r>
              <a:rPr lang="pl-PL" sz="2400" i="1" dirty="0" err="1" smtClean="0"/>
              <a:t>might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finished</a:t>
            </a:r>
            <a:r>
              <a:rPr lang="pl-PL" sz="2400" i="1" dirty="0" smtClean="0"/>
              <a:t> / I </a:t>
            </a:r>
            <a:r>
              <a:rPr lang="pl-PL" sz="2400" i="1" dirty="0" err="1" smtClean="0"/>
              <a:t>will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definitely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finished</a:t>
            </a:r>
            <a:r>
              <a:rPr lang="pl-PL" sz="2400" i="1" dirty="0" smtClean="0"/>
              <a:t> / </a:t>
            </a:r>
            <a:br>
              <a:rPr lang="pl-PL" sz="2400" i="1" dirty="0" smtClean="0"/>
            </a:br>
            <a:r>
              <a:rPr lang="pl-PL" sz="2400" i="1" dirty="0" smtClean="0"/>
              <a:t>/ </a:t>
            </a:r>
            <a:r>
              <a:rPr lang="pl-PL" sz="2400" i="1" dirty="0" err="1" smtClean="0"/>
              <a:t>I’ll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probobly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won’t</a:t>
            </a:r>
            <a:r>
              <a:rPr lang="pl-PL" sz="2400" i="1" dirty="0" smtClean="0"/>
              <a:t> be </a:t>
            </a:r>
            <a:r>
              <a:rPr lang="pl-PL" sz="2400" i="1" dirty="0" err="1" smtClean="0"/>
              <a:t>talking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4147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/>
              <a:t>y</a:t>
            </a:r>
            <a:r>
              <a:rPr lang="pl-PL" i="1" dirty="0" err="1" smtClean="0"/>
              <a:t>es</a:t>
            </a:r>
            <a:r>
              <a:rPr lang="pl-PL" i="1" dirty="0" smtClean="0"/>
              <a:t> / no </a:t>
            </a:r>
            <a:r>
              <a:rPr lang="pl-PL" dirty="0" err="1" smtClean="0"/>
              <a:t>questions</a:t>
            </a:r>
            <a:r>
              <a:rPr lang="pl-PL" dirty="0" smtClean="0"/>
              <a:t> – </a:t>
            </a:r>
            <a:r>
              <a:rPr lang="pl-PL" sz="2800" dirty="0" smtClean="0"/>
              <a:t>the </a:t>
            </a:r>
            <a:r>
              <a:rPr lang="pl-PL" sz="2800" dirty="0" err="1" smtClean="0"/>
              <a:t>answer</a:t>
            </a:r>
            <a:r>
              <a:rPr lang="pl-PL" sz="2800" dirty="0" smtClean="0"/>
              <a:t> to the </a:t>
            </a:r>
            <a:r>
              <a:rPr lang="pl-PL" sz="2800" dirty="0" err="1" smtClean="0"/>
              <a:t>question</a:t>
            </a:r>
            <a:r>
              <a:rPr lang="pl-PL" sz="2800" dirty="0" smtClean="0"/>
              <a:t> </a:t>
            </a:r>
            <a:r>
              <a:rPr lang="pl-PL" sz="2800" dirty="0" err="1" smtClean="0"/>
              <a:t>is</a:t>
            </a:r>
            <a:r>
              <a:rPr lang="pl-PL" sz="2800" dirty="0" smtClean="0"/>
              <a:t> YES </a:t>
            </a:r>
            <a:r>
              <a:rPr lang="pl-PL" sz="2800" dirty="0" err="1" smtClean="0"/>
              <a:t>or</a:t>
            </a:r>
            <a:r>
              <a:rPr lang="pl-PL" sz="2800" dirty="0" smtClean="0"/>
              <a:t> NO</a:t>
            </a:r>
          </a:p>
          <a:p>
            <a:pPr marL="0" indent="0" algn="ctr">
              <a:buNone/>
            </a:pPr>
            <a:r>
              <a:rPr lang="pl-PL" sz="2400" i="1" dirty="0" err="1" smtClean="0"/>
              <a:t>Does</a:t>
            </a:r>
            <a:r>
              <a:rPr lang="pl-PL" sz="2400" i="1" dirty="0" smtClean="0"/>
              <a:t> he </a:t>
            </a:r>
            <a:r>
              <a:rPr lang="pl-PL" sz="2400" i="1" dirty="0" err="1" smtClean="0"/>
              <a:t>smoke</a:t>
            </a:r>
            <a:r>
              <a:rPr lang="pl-PL" sz="2400" i="1" dirty="0" smtClean="0"/>
              <a:t>?</a:t>
            </a:r>
            <a:br>
              <a:rPr lang="pl-PL" sz="2400" i="1" dirty="0" smtClean="0"/>
            </a:br>
            <a:r>
              <a:rPr lang="pl-PL" sz="2400" i="1" dirty="0" err="1" smtClean="0"/>
              <a:t>Have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they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arrived</a:t>
            </a:r>
            <a:r>
              <a:rPr lang="pl-PL" sz="2400" i="1" dirty="0" smtClean="0"/>
              <a:t>?</a:t>
            </a:r>
            <a:br>
              <a:rPr lang="pl-PL" sz="2400" i="1" dirty="0" smtClean="0"/>
            </a:br>
            <a:endParaRPr lang="pl-PL" sz="2400" i="1" dirty="0" smtClean="0"/>
          </a:p>
          <a:p>
            <a:r>
              <a:rPr lang="pl-PL" i="1" dirty="0" err="1" smtClean="0"/>
              <a:t>Wh</a:t>
            </a:r>
            <a:r>
              <a:rPr lang="pl-PL" i="1" dirty="0" smtClean="0"/>
              <a:t> – </a:t>
            </a:r>
            <a:r>
              <a:rPr lang="pl-PL" i="1" dirty="0" err="1" smtClean="0"/>
              <a:t>questions</a:t>
            </a:r>
            <a:r>
              <a:rPr lang="pl-PL" i="1" dirty="0" smtClean="0"/>
              <a:t> – </a:t>
            </a:r>
            <a:r>
              <a:rPr lang="pl-PL" dirty="0" err="1" smtClean="0"/>
              <a:t>they</a:t>
            </a:r>
            <a:r>
              <a:rPr lang="pl-PL" dirty="0" smtClean="0"/>
              <a:t> </a:t>
            </a:r>
            <a:r>
              <a:rPr lang="pl-PL" dirty="0" err="1" smtClean="0"/>
              <a:t>use</a:t>
            </a:r>
            <a:r>
              <a:rPr lang="pl-PL" dirty="0" smtClean="0"/>
              <a:t> a </a:t>
            </a:r>
            <a:r>
              <a:rPr lang="pl-PL" dirty="0" err="1" smtClean="0"/>
              <a:t>question</a:t>
            </a:r>
            <a:r>
              <a:rPr lang="pl-PL" dirty="0" smtClean="0"/>
              <a:t> </a:t>
            </a:r>
            <a:r>
              <a:rPr lang="pl-PL" dirty="0" err="1" smtClean="0"/>
              <a:t>word</a:t>
            </a:r>
            <a:r>
              <a:rPr lang="pl-PL" dirty="0" smtClean="0"/>
              <a:t>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400" b="1" dirty="0" smtClean="0"/>
              <a:t>(</a:t>
            </a:r>
            <a:r>
              <a:rPr lang="pl-PL" sz="2400" b="1" dirty="0" err="1" smtClean="0"/>
              <a:t>when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why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what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where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who</a:t>
            </a:r>
            <a:r>
              <a:rPr lang="pl-PL" sz="2400" b="1" dirty="0" smtClean="0"/>
              <a:t>,  </a:t>
            </a:r>
            <a:r>
              <a:rPr lang="pl-PL" sz="2400" b="1" dirty="0" err="1" smtClean="0"/>
              <a:t>how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long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what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time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how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often</a:t>
            </a:r>
            <a:r>
              <a:rPr lang="pl-PL" sz="2400" b="1" dirty="0" smtClean="0"/>
              <a:t> etc.)</a:t>
            </a:r>
          </a:p>
          <a:p>
            <a:pPr marL="0" indent="0">
              <a:buNone/>
            </a:pPr>
            <a:r>
              <a:rPr lang="pl-PL" sz="2800" i="1" dirty="0" smtClean="0"/>
              <a:t>			</a:t>
            </a:r>
            <a:r>
              <a:rPr lang="pl-PL" sz="2400" i="1" dirty="0" err="1" smtClean="0"/>
              <a:t>Where</a:t>
            </a:r>
            <a:r>
              <a:rPr lang="pl-PL" sz="2400" i="1" dirty="0" smtClean="0"/>
              <a:t> do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work</a:t>
            </a:r>
            <a:r>
              <a:rPr lang="pl-PL" sz="2400" i="1" dirty="0" smtClean="0"/>
              <a:t>?</a:t>
            </a:r>
            <a:br>
              <a:rPr lang="pl-PL" sz="2400" i="1" dirty="0" smtClean="0"/>
            </a:br>
            <a:r>
              <a:rPr lang="pl-PL" sz="2400" i="1" dirty="0" smtClean="0"/>
              <a:t>			</a:t>
            </a:r>
            <a:r>
              <a:rPr lang="pl-PL" sz="2400" i="1" dirty="0" err="1" smtClean="0"/>
              <a:t>Who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wants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ice-cream</a:t>
            </a:r>
            <a:r>
              <a:rPr lang="pl-PL" sz="2400" i="1" dirty="0" smtClean="0"/>
              <a:t>?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355647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Object </a:t>
            </a:r>
            <a:r>
              <a:rPr lang="pl-PL" dirty="0" err="1" smtClean="0"/>
              <a:t>question</a:t>
            </a:r>
            <a:r>
              <a:rPr lang="pl-PL" dirty="0" smtClean="0"/>
              <a:t>:</a:t>
            </a:r>
            <a:br>
              <a:rPr lang="pl-PL" dirty="0" smtClean="0"/>
            </a:br>
            <a:r>
              <a:rPr lang="pl-PL" sz="2400" dirty="0" smtClean="0"/>
              <a:t>	</a:t>
            </a:r>
            <a:r>
              <a:rPr lang="pl-PL" sz="2400" dirty="0" err="1" smtClean="0"/>
              <a:t>Question</a:t>
            </a:r>
            <a:r>
              <a:rPr lang="pl-PL" sz="2400" dirty="0" smtClean="0"/>
              <a:t> </a:t>
            </a:r>
            <a:r>
              <a:rPr lang="pl-PL" sz="2400" dirty="0" err="1" smtClean="0"/>
              <a:t>word</a:t>
            </a:r>
            <a:r>
              <a:rPr lang="pl-PL" sz="2400" dirty="0" smtClean="0"/>
              <a:t> + </a:t>
            </a:r>
            <a:r>
              <a:rPr lang="pl-PL" sz="2400" dirty="0" err="1" smtClean="0"/>
              <a:t>auxiliary</a:t>
            </a:r>
            <a:r>
              <a:rPr lang="pl-PL" sz="2400" dirty="0" smtClean="0"/>
              <a:t> </a:t>
            </a:r>
            <a:r>
              <a:rPr lang="pl-PL" sz="2400" dirty="0" err="1" smtClean="0"/>
              <a:t>verb</a:t>
            </a:r>
            <a:r>
              <a:rPr lang="pl-PL" sz="2400" dirty="0" smtClean="0"/>
              <a:t> + </a:t>
            </a:r>
            <a:r>
              <a:rPr lang="pl-PL" sz="2400" dirty="0" err="1" smtClean="0"/>
              <a:t>subject</a:t>
            </a:r>
            <a:r>
              <a:rPr lang="pl-PL" sz="2400" dirty="0" smtClean="0"/>
              <a:t> + </a:t>
            </a:r>
            <a:r>
              <a:rPr lang="pl-PL" sz="2400" dirty="0" err="1" smtClean="0"/>
              <a:t>infinitive</a:t>
            </a:r>
            <a:endParaRPr lang="pl-PL" sz="2400" dirty="0" smtClean="0"/>
          </a:p>
          <a:p>
            <a:endParaRPr lang="pl-PL" sz="2400" dirty="0"/>
          </a:p>
          <a:p>
            <a:pPr marL="0" indent="0" algn="ctr">
              <a:buNone/>
            </a:pP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did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she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say</a:t>
            </a:r>
            <a:r>
              <a:rPr lang="pl-PL" sz="2400" i="1" dirty="0" smtClean="0"/>
              <a:t>?</a:t>
            </a:r>
            <a:br>
              <a:rPr lang="pl-PL" sz="2400" i="1" dirty="0" smtClean="0"/>
            </a:br>
            <a:r>
              <a:rPr lang="pl-PL" sz="2400" i="1" dirty="0" smtClean="0"/>
              <a:t>How </a:t>
            </a:r>
            <a:r>
              <a:rPr lang="pl-PL" sz="2400" i="1" dirty="0" err="1" smtClean="0"/>
              <a:t>often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does</a:t>
            </a:r>
            <a:r>
              <a:rPr lang="pl-PL" sz="2400" i="1" dirty="0" smtClean="0"/>
              <a:t> he </a:t>
            </a:r>
            <a:r>
              <a:rPr lang="pl-PL" sz="2400" i="1" dirty="0" err="1" smtClean="0"/>
              <a:t>play</a:t>
            </a:r>
            <a:r>
              <a:rPr lang="pl-PL" sz="2400" i="1" dirty="0" smtClean="0"/>
              <a:t> the piano?</a:t>
            </a:r>
            <a:endParaRPr lang="pl-PL" sz="2400" i="1" dirty="0"/>
          </a:p>
          <a:p>
            <a:pPr marL="0" indent="0" algn="ctr">
              <a:buNone/>
            </a:pPr>
            <a:r>
              <a:rPr lang="pl-PL" sz="2400" i="1" dirty="0" err="1" smtClean="0"/>
              <a:t>When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are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they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coming</a:t>
            </a:r>
            <a:r>
              <a:rPr lang="pl-PL" sz="2400" i="1" dirty="0" smtClean="0"/>
              <a:t>?</a:t>
            </a:r>
          </a:p>
          <a:p>
            <a:pPr marL="0" indent="0" algn="ctr">
              <a:buNone/>
            </a:pPr>
            <a:endParaRPr lang="pl-PL" sz="2400" dirty="0"/>
          </a:p>
          <a:p>
            <a:r>
              <a:rPr lang="pl-PL" dirty="0" err="1" smtClean="0"/>
              <a:t>Subject</a:t>
            </a:r>
            <a:r>
              <a:rPr lang="pl-PL" dirty="0" smtClean="0"/>
              <a:t> </a:t>
            </a:r>
            <a:r>
              <a:rPr lang="pl-PL" dirty="0" err="1" smtClean="0"/>
              <a:t>question</a:t>
            </a:r>
            <a:r>
              <a:rPr lang="pl-PL" dirty="0" smtClean="0"/>
              <a:t> - no </a:t>
            </a:r>
            <a:r>
              <a:rPr lang="pl-PL" dirty="0" err="1" smtClean="0"/>
              <a:t>auxiliary</a:t>
            </a:r>
            <a:r>
              <a:rPr lang="pl-PL" dirty="0" smtClean="0"/>
              <a:t> </a:t>
            </a:r>
            <a:r>
              <a:rPr lang="pl-PL" dirty="0" err="1" smtClean="0"/>
              <a:t>verb</a:t>
            </a:r>
            <a:endParaRPr lang="pl-PL" dirty="0" smtClean="0"/>
          </a:p>
          <a:p>
            <a:pPr marL="0" indent="0" algn="ctr">
              <a:buNone/>
            </a:pPr>
            <a:r>
              <a:rPr lang="pl-PL" sz="2400" i="1" dirty="0" err="1" smtClean="0"/>
              <a:t>Who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studied</a:t>
            </a:r>
            <a:r>
              <a:rPr lang="pl-PL" sz="2400" i="1" dirty="0" smtClean="0"/>
              <a:t> law?</a:t>
            </a:r>
          </a:p>
          <a:p>
            <a:pPr marL="0" indent="0" algn="ctr">
              <a:buNone/>
            </a:pP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happened</a:t>
            </a:r>
            <a:r>
              <a:rPr lang="pl-PL" sz="2400" i="1" dirty="0" smtClean="0"/>
              <a:t>?</a:t>
            </a:r>
          </a:p>
          <a:p>
            <a:pPr marL="0" indent="0" algn="ctr">
              <a:buNone/>
            </a:pPr>
            <a:r>
              <a:rPr lang="pl-PL" sz="2400" i="1" dirty="0" err="1" smtClean="0"/>
              <a:t>Who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makes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coffee</a:t>
            </a:r>
            <a:r>
              <a:rPr lang="pl-PL" sz="2400" i="1" dirty="0" smtClean="0"/>
              <a:t>?</a:t>
            </a:r>
          </a:p>
          <a:p>
            <a:pPr marL="0" indent="0" algn="ctr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6973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dirty="0" smtClean="0"/>
              <a:t>Mary </a:t>
            </a:r>
            <a:r>
              <a:rPr lang="pl-PL" dirty="0" err="1" smtClean="0"/>
              <a:t>goes</a:t>
            </a:r>
            <a:r>
              <a:rPr lang="pl-PL" dirty="0" smtClean="0"/>
              <a:t> </a:t>
            </a:r>
            <a:r>
              <a:rPr lang="pl-PL" u="sng" dirty="0" smtClean="0"/>
              <a:t>to </a:t>
            </a:r>
            <a:r>
              <a:rPr lang="pl-PL" u="sng" dirty="0" err="1" smtClean="0"/>
              <a:t>school</a:t>
            </a:r>
            <a:r>
              <a:rPr lang="pl-PL" u="sng" dirty="0" smtClean="0"/>
              <a:t> </a:t>
            </a:r>
            <a:r>
              <a:rPr lang="pl-PL" dirty="0" smtClean="0"/>
              <a:t>by </a:t>
            </a:r>
            <a:r>
              <a:rPr lang="pl-PL" dirty="0" err="1" smtClean="0"/>
              <a:t>bus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err="1" smtClean="0"/>
              <a:t>Where</a:t>
            </a:r>
            <a:r>
              <a:rPr lang="pl-PL" dirty="0" smtClean="0"/>
              <a:t> </a:t>
            </a:r>
            <a:r>
              <a:rPr lang="pl-PL" dirty="0" err="1" smtClean="0"/>
              <a:t>does</a:t>
            </a:r>
            <a:r>
              <a:rPr lang="pl-PL" dirty="0" smtClean="0"/>
              <a:t> Mary go by </a:t>
            </a:r>
            <a:r>
              <a:rPr lang="pl-PL" dirty="0" err="1" smtClean="0"/>
              <a:t>bus</a:t>
            </a:r>
            <a:r>
              <a:rPr lang="pl-PL" dirty="0" smtClean="0"/>
              <a:t>?</a:t>
            </a:r>
          </a:p>
          <a:p>
            <a:pPr marL="514350" indent="-514350">
              <a:buAutoNum type="arabicPeriod" startAt="2"/>
            </a:pPr>
            <a:r>
              <a:rPr lang="pl-PL" dirty="0" smtClean="0"/>
              <a:t>I </a:t>
            </a:r>
            <a:r>
              <a:rPr lang="pl-PL" dirty="0" err="1" smtClean="0"/>
              <a:t>bought</a:t>
            </a:r>
            <a:r>
              <a:rPr lang="pl-PL" dirty="0" smtClean="0"/>
              <a:t> a car </a:t>
            </a:r>
            <a:r>
              <a:rPr lang="pl-PL" u="sng" dirty="0" err="1" smtClean="0"/>
              <a:t>yesterday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	</a:t>
            </a:r>
            <a:r>
              <a:rPr lang="pl-PL" dirty="0" err="1" smtClean="0"/>
              <a:t>When</a:t>
            </a:r>
            <a:r>
              <a:rPr lang="pl-PL" dirty="0" smtClean="0"/>
              <a:t> </a:t>
            </a:r>
            <a:r>
              <a:rPr lang="pl-PL" dirty="0" err="1" smtClean="0"/>
              <a:t>did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buy</a:t>
            </a:r>
            <a:r>
              <a:rPr lang="pl-PL" dirty="0" smtClean="0"/>
              <a:t> a car?</a:t>
            </a:r>
          </a:p>
          <a:p>
            <a:pPr marL="514350" indent="-514350">
              <a:buAutoNum type="arabicPeriod" startAt="3"/>
            </a:pPr>
            <a:r>
              <a:rPr lang="pl-PL" dirty="0" smtClean="0"/>
              <a:t>We </a:t>
            </a:r>
            <a:r>
              <a:rPr lang="pl-PL" dirty="0" err="1" smtClean="0"/>
              <a:t>have</a:t>
            </a:r>
            <a:r>
              <a:rPr lang="pl-PL" dirty="0" smtClean="0"/>
              <a:t> </a:t>
            </a:r>
            <a:r>
              <a:rPr lang="pl-PL" dirty="0" err="1" smtClean="0"/>
              <a:t>just</a:t>
            </a:r>
            <a:r>
              <a:rPr lang="pl-PL" dirty="0" smtClean="0"/>
              <a:t> </a:t>
            </a:r>
            <a:r>
              <a:rPr lang="pl-PL" dirty="0" err="1" smtClean="0"/>
              <a:t>found</a:t>
            </a:r>
            <a:r>
              <a:rPr lang="pl-PL" dirty="0" smtClean="0"/>
              <a:t> </a:t>
            </a:r>
            <a:r>
              <a:rPr lang="pl-PL" u="sng" dirty="0" smtClean="0"/>
              <a:t>a ring </a:t>
            </a:r>
            <a:r>
              <a:rPr lang="pl-PL" dirty="0" smtClean="0"/>
              <a:t>on the </a:t>
            </a:r>
            <a:r>
              <a:rPr lang="pl-PL" dirty="0" err="1" smtClean="0"/>
              <a:t>street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	</a:t>
            </a:r>
            <a:r>
              <a:rPr lang="pl-PL" dirty="0" err="1" smtClean="0"/>
              <a:t>What</a:t>
            </a:r>
            <a:r>
              <a:rPr lang="pl-PL" dirty="0" smtClean="0"/>
              <a:t> </a:t>
            </a:r>
            <a:r>
              <a:rPr lang="pl-PL" dirty="0" err="1" smtClean="0"/>
              <a:t>have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just</a:t>
            </a:r>
            <a:r>
              <a:rPr lang="pl-PL" dirty="0" smtClean="0"/>
              <a:t> </a:t>
            </a:r>
            <a:r>
              <a:rPr lang="pl-PL" dirty="0" err="1" smtClean="0"/>
              <a:t>found</a:t>
            </a:r>
            <a:r>
              <a:rPr lang="pl-PL" dirty="0" smtClean="0"/>
              <a:t> on the </a:t>
            </a:r>
            <a:r>
              <a:rPr lang="pl-PL" dirty="0" err="1" smtClean="0"/>
              <a:t>street</a:t>
            </a:r>
            <a:r>
              <a:rPr lang="pl-PL" dirty="0" smtClean="0"/>
              <a:t>?</a:t>
            </a:r>
          </a:p>
          <a:p>
            <a:pPr marL="0" indent="0">
              <a:buNone/>
            </a:pPr>
            <a:r>
              <a:rPr lang="pl-PL" dirty="0" smtClean="0"/>
              <a:t>4. </a:t>
            </a:r>
            <a:r>
              <a:rPr lang="pl-PL" u="sng" dirty="0" err="1" smtClean="0"/>
              <a:t>They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going</a:t>
            </a:r>
            <a:r>
              <a:rPr lang="pl-PL" dirty="0" smtClean="0"/>
              <a:t> to the </a:t>
            </a:r>
            <a:r>
              <a:rPr lang="pl-PL" dirty="0" err="1" smtClean="0"/>
              <a:t>cinema</a:t>
            </a:r>
            <a:r>
              <a:rPr lang="pl-PL" dirty="0" smtClean="0"/>
              <a:t> </a:t>
            </a:r>
            <a:r>
              <a:rPr lang="pl-PL" dirty="0" err="1" smtClean="0"/>
              <a:t>next</a:t>
            </a:r>
            <a:r>
              <a:rPr lang="pl-PL" dirty="0" smtClean="0"/>
              <a:t> </a:t>
            </a:r>
            <a:r>
              <a:rPr lang="pl-PL" dirty="0" err="1" smtClean="0"/>
              <a:t>Friday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	</a:t>
            </a:r>
            <a:r>
              <a:rPr lang="pl-PL" dirty="0" err="1" smtClean="0"/>
              <a:t>Who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going</a:t>
            </a:r>
            <a:r>
              <a:rPr lang="pl-PL" dirty="0" smtClean="0"/>
              <a:t> to the </a:t>
            </a:r>
            <a:r>
              <a:rPr lang="pl-PL" dirty="0" err="1" smtClean="0"/>
              <a:t>cinema</a:t>
            </a:r>
            <a:r>
              <a:rPr lang="pl-PL" dirty="0" smtClean="0"/>
              <a:t> </a:t>
            </a:r>
            <a:r>
              <a:rPr lang="pl-PL" dirty="0" err="1" smtClean="0"/>
              <a:t>next</a:t>
            </a:r>
            <a:r>
              <a:rPr lang="pl-PL" dirty="0" smtClean="0"/>
              <a:t> </a:t>
            </a:r>
            <a:r>
              <a:rPr lang="pl-PL" dirty="0" err="1" smtClean="0"/>
              <a:t>Friday</a:t>
            </a:r>
            <a:r>
              <a:rPr lang="pl-PL" dirty="0" smtClean="0"/>
              <a:t>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599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>
            <a:normAutofit fontScale="92500" lnSpcReduction="10000"/>
          </a:bodyPr>
          <a:lstStyle/>
          <a:p>
            <a:r>
              <a:rPr lang="pl-PL" dirty="0" err="1" smtClean="0"/>
              <a:t>Prepositions</a:t>
            </a:r>
            <a:r>
              <a:rPr lang="pl-PL" dirty="0" smtClean="0"/>
              <a:t> in </a:t>
            </a:r>
            <a:r>
              <a:rPr lang="pl-PL" dirty="0" err="1" smtClean="0"/>
              <a:t>questions</a:t>
            </a:r>
            <a:endParaRPr lang="pl-PL" dirty="0" smtClean="0"/>
          </a:p>
          <a:p>
            <a:pPr marL="457200" lvl="1" indent="0">
              <a:buNone/>
            </a:pPr>
            <a:r>
              <a:rPr lang="pl-PL" sz="2400" dirty="0" smtClean="0"/>
              <a:t>We </a:t>
            </a:r>
            <a:r>
              <a:rPr lang="pl-PL" sz="2400" dirty="0" err="1" smtClean="0"/>
              <a:t>usually</a:t>
            </a:r>
            <a:r>
              <a:rPr lang="pl-PL" sz="2400" dirty="0" smtClean="0"/>
              <a:t> </a:t>
            </a:r>
            <a:r>
              <a:rPr lang="pl-PL" sz="2400" dirty="0" err="1" smtClean="0"/>
              <a:t>keep</a:t>
            </a:r>
            <a:r>
              <a:rPr lang="pl-PL" sz="2400" dirty="0" smtClean="0"/>
              <a:t> the </a:t>
            </a:r>
            <a:r>
              <a:rPr lang="pl-PL" sz="2400" dirty="0" err="1" smtClean="0"/>
              <a:t>verb</a:t>
            </a:r>
            <a:r>
              <a:rPr lang="pl-PL" sz="2400" dirty="0" smtClean="0"/>
              <a:t> and </a:t>
            </a:r>
            <a:r>
              <a:rPr lang="pl-PL" sz="2400" dirty="0" err="1" smtClean="0"/>
              <a:t>preposition</a:t>
            </a:r>
            <a:r>
              <a:rPr lang="pl-PL" sz="2400" dirty="0" smtClean="0"/>
              <a:t> </a:t>
            </a:r>
            <a:r>
              <a:rPr lang="pl-PL" sz="2400" dirty="0" err="1" smtClean="0"/>
              <a:t>together</a:t>
            </a:r>
            <a:r>
              <a:rPr lang="pl-PL" sz="2400" dirty="0" smtClean="0"/>
              <a:t> </a:t>
            </a:r>
            <a:r>
              <a:rPr lang="pl-PL" sz="2400" dirty="0" err="1" smtClean="0"/>
              <a:t>at</a:t>
            </a:r>
            <a:r>
              <a:rPr lang="pl-PL" sz="2400" dirty="0" smtClean="0"/>
              <a:t> the end.</a:t>
            </a:r>
          </a:p>
          <a:p>
            <a:pPr marL="457200" lvl="1" indent="0">
              <a:buNone/>
            </a:pPr>
            <a:endParaRPr lang="pl-PL" sz="2400" dirty="0"/>
          </a:p>
          <a:p>
            <a:pPr marL="457200" lvl="1" indent="0">
              <a:buNone/>
            </a:pPr>
            <a:r>
              <a:rPr lang="pl-PL" sz="2400" i="1" dirty="0" smtClean="0"/>
              <a:t>We </a:t>
            </a:r>
            <a:r>
              <a:rPr lang="pl-PL" sz="2400" i="1" dirty="0" err="1" smtClean="0"/>
              <a:t>talked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about</a:t>
            </a:r>
            <a:r>
              <a:rPr lang="pl-PL" sz="2400" i="1" dirty="0" smtClean="0"/>
              <a:t> </a:t>
            </a:r>
            <a:r>
              <a:rPr lang="pl-PL" sz="2400" i="1" u="sng" dirty="0" err="1" smtClean="0"/>
              <a:t>her</a:t>
            </a:r>
            <a:r>
              <a:rPr lang="pl-PL" sz="2400" i="1" u="sng" dirty="0" smtClean="0"/>
              <a:t> </a:t>
            </a:r>
            <a:r>
              <a:rPr lang="pl-PL" sz="2400" i="1" u="sng" dirty="0" err="1" smtClean="0"/>
              <a:t>wedding</a:t>
            </a:r>
            <a:r>
              <a:rPr lang="pl-PL" sz="2400" i="1" u="sng" dirty="0" smtClean="0"/>
              <a:t>.</a:t>
            </a:r>
          </a:p>
          <a:p>
            <a:pPr marL="457200" lvl="1" indent="0">
              <a:buNone/>
            </a:pP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did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talk </a:t>
            </a:r>
            <a:r>
              <a:rPr lang="pl-PL" sz="2400" i="1" dirty="0" err="1" smtClean="0"/>
              <a:t>about</a:t>
            </a:r>
            <a:r>
              <a:rPr lang="pl-PL" sz="2400" i="1" dirty="0" smtClean="0"/>
              <a:t>?</a:t>
            </a:r>
          </a:p>
          <a:p>
            <a:pPr marL="457200" lvl="1" indent="0">
              <a:buNone/>
            </a:pPr>
            <a:endParaRPr lang="pl-PL" sz="2400" i="1" dirty="0"/>
          </a:p>
          <a:p>
            <a:pPr marL="457200" lvl="1" indent="0">
              <a:buNone/>
            </a:pPr>
            <a:r>
              <a:rPr lang="pl-PL" sz="2400" i="1" dirty="0" err="1" smtClean="0"/>
              <a:t>I’m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looking</a:t>
            </a:r>
            <a:r>
              <a:rPr lang="pl-PL" sz="2400" i="1" dirty="0" smtClean="0"/>
              <a:t> for </a:t>
            </a:r>
            <a:r>
              <a:rPr lang="pl-PL" sz="2400" i="1" u="sng" dirty="0" smtClean="0"/>
              <a:t>my </a:t>
            </a:r>
            <a:r>
              <a:rPr lang="pl-PL" sz="2400" i="1" u="sng" dirty="0" err="1" smtClean="0"/>
              <a:t>sister</a:t>
            </a:r>
            <a:r>
              <a:rPr lang="pl-PL" sz="2400" i="1" dirty="0" smtClean="0"/>
              <a:t>.</a:t>
            </a:r>
            <a:br>
              <a:rPr lang="pl-PL" sz="2400" i="1" dirty="0" smtClean="0"/>
            </a:br>
            <a:r>
              <a:rPr lang="pl-PL" sz="2400" i="1" dirty="0" err="1" smtClean="0"/>
              <a:t>Who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are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looking</a:t>
            </a:r>
            <a:r>
              <a:rPr lang="pl-PL" sz="2400" i="1" dirty="0" smtClean="0"/>
              <a:t> for?</a:t>
            </a:r>
          </a:p>
          <a:p>
            <a:pPr marL="457200" lvl="1" indent="0">
              <a:buNone/>
            </a:pPr>
            <a:endParaRPr lang="pl-PL" sz="2400" i="1" dirty="0"/>
          </a:p>
          <a:p>
            <a:pPr marL="457200" lvl="1" indent="0">
              <a:buNone/>
            </a:pPr>
            <a:r>
              <a:rPr lang="pl-PL" sz="2400" i="1" dirty="0" smtClean="0"/>
              <a:t>It </a:t>
            </a:r>
            <a:r>
              <a:rPr lang="pl-PL" sz="2400" i="1" dirty="0" err="1" smtClean="0"/>
              <a:t>depends</a:t>
            </a:r>
            <a:r>
              <a:rPr lang="pl-PL" sz="2400" i="1" dirty="0" smtClean="0"/>
              <a:t> on </a:t>
            </a:r>
            <a:r>
              <a:rPr lang="pl-PL" sz="2400" i="1" u="sng" dirty="0" smtClean="0"/>
              <a:t>my </a:t>
            </a:r>
            <a:r>
              <a:rPr lang="pl-PL" sz="2400" i="1" u="sng" dirty="0" err="1" smtClean="0"/>
              <a:t>salary</a:t>
            </a:r>
            <a:r>
              <a:rPr lang="pl-PL" sz="2400" i="1" dirty="0" smtClean="0"/>
              <a:t>.</a:t>
            </a:r>
          </a:p>
          <a:p>
            <a:pPr marL="457200" lvl="1" indent="0">
              <a:buNone/>
            </a:pP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does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depend</a:t>
            </a:r>
            <a:r>
              <a:rPr lang="pl-PL" sz="2400" i="1" dirty="0" smtClean="0"/>
              <a:t> on?</a:t>
            </a:r>
          </a:p>
          <a:p>
            <a:pPr marL="457200" lvl="1" indent="0">
              <a:buNone/>
            </a:pPr>
            <a:r>
              <a:rPr lang="pl-PL" sz="2400" i="1" dirty="0" smtClean="0"/>
              <a:t>On </a:t>
            </a: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does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depend</a:t>
            </a:r>
            <a:r>
              <a:rPr lang="pl-PL" sz="2400" i="1" dirty="0" smtClean="0"/>
              <a:t>? – </a:t>
            </a:r>
            <a:r>
              <a:rPr lang="pl-PL" sz="2400" i="1" dirty="0" err="1" smtClean="0"/>
              <a:t>very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formal</a:t>
            </a:r>
            <a:r>
              <a:rPr lang="pl-PL" sz="2400" i="1" dirty="0" smtClean="0"/>
              <a:t>!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171693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INDIRECT QUESTIONS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 err="1" smtClean="0"/>
              <a:t>After</a:t>
            </a:r>
            <a:r>
              <a:rPr lang="pl-PL" sz="2800" dirty="0" smtClean="0"/>
              <a:t> the </a:t>
            </a:r>
            <a:r>
              <a:rPr lang="pl-PL" sz="2800" dirty="0" err="1" smtClean="0"/>
              <a:t>opening</a:t>
            </a:r>
            <a:r>
              <a:rPr lang="pl-PL" sz="2800" dirty="0" smtClean="0"/>
              <a:t> </a:t>
            </a:r>
            <a:r>
              <a:rPr lang="pl-PL" sz="2800" dirty="0" err="1" smtClean="0"/>
              <a:t>phrase</a:t>
            </a:r>
            <a:r>
              <a:rPr lang="pl-PL" sz="2800" dirty="0" smtClean="0"/>
              <a:t> we </a:t>
            </a:r>
            <a:r>
              <a:rPr lang="pl-PL" sz="2800" dirty="0" err="1" smtClean="0"/>
              <a:t>use</a:t>
            </a:r>
            <a:r>
              <a:rPr lang="pl-PL" sz="2800" dirty="0" smtClean="0"/>
              <a:t> </a:t>
            </a:r>
            <a:r>
              <a:rPr lang="pl-PL" sz="2800" dirty="0" err="1" smtClean="0"/>
              <a:t>affirmative</a:t>
            </a:r>
            <a:r>
              <a:rPr lang="pl-PL" sz="2800" dirty="0" smtClean="0"/>
              <a:t> form.</a:t>
            </a:r>
          </a:p>
          <a:p>
            <a:endParaRPr lang="pl-PL" sz="2800" dirty="0"/>
          </a:p>
          <a:p>
            <a:r>
              <a:rPr lang="pl-PL" sz="2800" i="1" dirty="0" smtClean="0"/>
              <a:t>The </a:t>
            </a:r>
            <a:r>
              <a:rPr lang="pl-PL" sz="2800" i="1" dirty="0" err="1" smtClean="0"/>
              <a:t>lesson</a:t>
            </a:r>
            <a:r>
              <a:rPr lang="pl-PL" sz="2800" i="1" dirty="0" smtClean="0"/>
              <a:t> </a:t>
            </a:r>
            <a:r>
              <a:rPr lang="pl-PL" sz="2800" i="1" dirty="0" err="1" smtClean="0"/>
              <a:t>starts</a:t>
            </a:r>
            <a:r>
              <a:rPr lang="pl-PL" sz="2800" i="1" dirty="0" smtClean="0"/>
              <a:t> </a:t>
            </a:r>
            <a:r>
              <a:rPr lang="pl-PL" sz="2800" i="1" dirty="0" err="1" smtClean="0"/>
              <a:t>at</a:t>
            </a:r>
            <a:r>
              <a:rPr lang="pl-PL" sz="2800" i="1" dirty="0" smtClean="0"/>
              <a:t> </a:t>
            </a:r>
            <a:r>
              <a:rPr lang="pl-PL" sz="2800" i="1" u="sng" dirty="0" smtClean="0"/>
              <a:t>7 am</a:t>
            </a:r>
            <a:r>
              <a:rPr lang="pl-PL" sz="2800" i="1" dirty="0" smtClean="0"/>
              <a:t>.</a:t>
            </a:r>
          </a:p>
          <a:p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time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does</a:t>
            </a:r>
            <a:r>
              <a:rPr lang="pl-PL" sz="2400" i="1" dirty="0" smtClean="0"/>
              <a:t> the </a:t>
            </a:r>
            <a:r>
              <a:rPr lang="pl-PL" sz="2400" i="1" dirty="0" err="1" smtClean="0"/>
              <a:t>lesson</a:t>
            </a:r>
            <a:r>
              <a:rPr lang="pl-PL" sz="2400" i="1" dirty="0" smtClean="0"/>
              <a:t> start?  </a:t>
            </a:r>
            <a:r>
              <a:rPr lang="pl-PL" sz="2800" i="1" dirty="0" smtClean="0"/>
              <a:t>- </a:t>
            </a:r>
            <a:r>
              <a:rPr lang="pl-PL" sz="2000" dirty="0" err="1" smtClean="0"/>
              <a:t>direct</a:t>
            </a:r>
            <a:r>
              <a:rPr lang="pl-PL" sz="2000" dirty="0" smtClean="0"/>
              <a:t> </a:t>
            </a:r>
            <a:r>
              <a:rPr lang="pl-PL" sz="2000" dirty="0" err="1" smtClean="0"/>
              <a:t>question</a:t>
            </a:r>
            <a:endParaRPr lang="pl-PL" sz="2800" i="1" dirty="0" smtClean="0"/>
          </a:p>
          <a:p>
            <a:r>
              <a:rPr lang="pl-PL" sz="2400" i="1" dirty="0" err="1" smtClean="0"/>
              <a:t>Could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you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tell</a:t>
            </a:r>
            <a:r>
              <a:rPr lang="pl-PL" sz="2400" i="1" dirty="0" smtClean="0"/>
              <a:t> me </a:t>
            </a:r>
            <a:r>
              <a:rPr lang="pl-PL" sz="2400" i="1" dirty="0" err="1" smtClean="0"/>
              <a:t>what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time</a:t>
            </a:r>
            <a:r>
              <a:rPr lang="pl-PL" sz="2400" i="1" dirty="0" smtClean="0"/>
              <a:t> the </a:t>
            </a:r>
            <a:r>
              <a:rPr lang="pl-PL" sz="2400" i="1" dirty="0" err="1" smtClean="0"/>
              <a:t>lesson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starts</a:t>
            </a:r>
            <a:r>
              <a:rPr lang="pl-PL" sz="2400" i="1" dirty="0" smtClean="0"/>
              <a:t>? </a:t>
            </a:r>
            <a:r>
              <a:rPr lang="pl-PL" sz="2800" i="1" dirty="0" smtClean="0"/>
              <a:t>- </a:t>
            </a:r>
            <a:r>
              <a:rPr lang="pl-PL" sz="2000" dirty="0" err="1" smtClean="0"/>
              <a:t>indirect</a:t>
            </a:r>
            <a:r>
              <a:rPr lang="pl-PL" sz="2000" dirty="0" smtClean="0"/>
              <a:t> </a:t>
            </a:r>
            <a:r>
              <a:rPr lang="pl-PL" sz="2000" dirty="0" err="1" smtClean="0"/>
              <a:t>question</a:t>
            </a:r>
            <a:endParaRPr lang="pl-PL" sz="2000" dirty="0" smtClean="0"/>
          </a:p>
          <a:p>
            <a:endParaRPr lang="pl-PL" sz="2000" dirty="0"/>
          </a:p>
          <a:p>
            <a:r>
              <a:rPr lang="pl-PL" sz="2000" dirty="0" smtClean="0"/>
              <a:t>Do </a:t>
            </a:r>
            <a:r>
              <a:rPr lang="pl-PL" sz="2000" dirty="0" err="1" smtClean="0"/>
              <a:t>you</a:t>
            </a:r>
            <a:r>
              <a:rPr lang="pl-PL" sz="2000" dirty="0" smtClean="0"/>
              <a:t> </a:t>
            </a:r>
            <a:r>
              <a:rPr lang="pl-PL" sz="2000" dirty="0" err="1" smtClean="0"/>
              <a:t>have</a:t>
            </a:r>
            <a:r>
              <a:rPr lang="pl-PL" sz="2000" dirty="0" smtClean="0"/>
              <a:t> </a:t>
            </a:r>
            <a:r>
              <a:rPr lang="pl-PL" sz="2000" dirty="0" err="1" smtClean="0"/>
              <a:t>any</a:t>
            </a:r>
            <a:r>
              <a:rPr lang="pl-PL" sz="2000" dirty="0" smtClean="0"/>
              <a:t> idea…?</a:t>
            </a:r>
          </a:p>
          <a:p>
            <a:r>
              <a:rPr lang="pl-PL" sz="2000" dirty="0" err="1" smtClean="0"/>
              <a:t>Would</a:t>
            </a:r>
            <a:r>
              <a:rPr lang="pl-PL" sz="2000" dirty="0" smtClean="0"/>
              <a:t> </a:t>
            </a:r>
            <a:r>
              <a:rPr lang="pl-PL" sz="2000" dirty="0" err="1" smtClean="0"/>
              <a:t>you</a:t>
            </a:r>
            <a:r>
              <a:rPr lang="pl-PL" sz="2000" dirty="0" smtClean="0"/>
              <a:t> </a:t>
            </a:r>
            <a:r>
              <a:rPr lang="pl-PL" sz="2000" dirty="0" err="1" smtClean="0"/>
              <a:t>mind</a:t>
            </a:r>
            <a:r>
              <a:rPr lang="pl-PL" sz="2000" dirty="0" smtClean="0"/>
              <a:t> </a:t>
            </a:r>
            <a:r>
              <a:rPr lang="pl-PL" sz="2000" dirty="0" err="1" smtClean="0"/>
              <a:t>telling</a:t>
            </a:r>
            <a:r>
              <a:rPr lang="pl-PL" sz="2000" dirty="0" smtClean="0"/>
              <a:t> me..?</a:t>
            </a:r>
          </a:p>
          <a:p>
            <a:r>
              <a:rPr lang="pl-PL" sz="2000" dirty="0" smtClean="0"/>
              <a:t>I </a:t>
            </a:r>
            <a:r>
              <a:rPr lang="pl-PL" sz="2000" dirty="0" err="1" smtClean="0"/>
              <a:t>wonder</a:t>
            </a:r>
            <a:r>
              <a:rPr lang="pl-PL" sz="2000" dirty="0"/>
              <a:t> </a:t>
            </a:r>
            <a:r>
              <a:rPr lang="pl-PL" sz="2000" dirty="0" smtClean="0"/>
              <a:t>..?</a:t>
            </a:r>
          </a:p>
          <a:p>
            <a:r>
              <a:rPr lang="pl-PL" sz="2000" dirty="0" err="1" smtClean="0"/>
              <a:t>I’d</a:t>
            </a:r>
            <a:r>
              <a:rPr lang="pl-PL" sz="2000" dirty="0" smtClean="0"/>
              <a:t> </a:t>
            </a:r>
            <a:r>
              <a:rPr lang="pl-PL" sz="2000" dirty="0" err="1" smtClean="0"/>
              <a:t>like</a:t>
            </a:r>
            <a:r>
              <a:rPr lang="pl-PL" sz="2000" dirty="0" smtClean="0"/>
              <a:t> to </a:t>
            </a:r>
            <a:r>
              <a:rPr lang="pl-PL" sz="2000" dirty="0" err="1" smtClean="0"/>
              <a:t>know</a:t>
            </a:r>
            <a:r>
              <a:rPr lang="pl-PL" sz="2000" dirty="0" smtClean="0"/>
              <a:t>..?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6514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QUESTION FORMS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pl-PL" sz="2800" dirty="0" smtClean="0"/>
              <a:t>He </a:t>
            </a:r>
            <a:r>
              <a:rPr lang="pl-PL" sz="2800" dirty="0" err="1" smtClean="0"/>
              <a:t>sometimes</a:t>
            </a:r>
            <a:r>
              <a:rPr lang="pl-PL" sz="2800" dirty="0" smtClean="0"/>
              <a:t> </a:t>
            </a:r>
            <a:r>
              <a:rPr lang="pl-PL" sz="2800" dirty="0" err="1" smtClean="0"/>
              <a:t>gets</a:t>
            </a:r>
            <a:r>
              <a:rPr lang="pl-PL" sz="2800" dirty="0" smtClean="0"/>
              <a:t> </a:t>
            </a:r>
            <a:r>
              <a:rPr lang="pl-PL" sz="2800" dirty="0" err="1" smtClean="0"/>
              <a:t>up</a:t>
            </a:r>
            <a:r>
              <a:rPr lang="pl-PL" sz="2800" dirty="0" smtClean="0"/>
              <a:t> </a:t>
            </a:r>
            <a:r>
              <a:rPr lang="pl-PL" sz="2800" u="sng" dirty="0" err="1" smtClean="0"/>
              <a:t>at</a:t>
            </a:r>
            <a:r>
              <a:rPr lang="pl-PL" sz="2800" u="sng" dirty="0" smtClean="0"/>
              <a:t> 6 o’clock </a:t>
            </a:r>
            <a:r>
              <a:rPr lang="pl-PL" sz="2800" dirty="0" smtClean="0"/>
              <a:t>in the </a:t>
            </a:r>
            <a:r>
              <a:rPr lang="pl-PL" sz="2800" dirty="0" err="1" smtClean="0"/>
              <a:t>morning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/>
              <a:t>I</a:t>
            </a:r>
            <a:r>
              <a:rPr lang="pl-PL" sz="2800" dirty="0" smtClean="0"/>
              <a:t> </a:t>
            </a:r>
            <a:r>
              <a:rPr lang="pl-PL" sz="2800" dirty="0" err="1" smtClean="0"/>
              <a:t>will</a:t>
            </a:r>
            <a:r>
              <a:rPr lang="pl-PL" sz="2800" dirty="0" smtClean="0"/>
              <a:t> open </a:t>
            </a:r>
            <a:r>
              <a:rPr lang="pl-PL" sz="2800" u="sng" dirty="0" smtClean="0"/>
              <a:t>the </a:t>
            </a:r>
            <a:r>
              <a:rPr lang="pl-PL" sz="2800" u="sng" dirty="0" err="1" smtClean="0"/>
              <a:t>window</a:t>
            </a:r>
            <a:r>
              <a:rPr lang="pl-PL" sz="2800" u="sng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 err="1" smtClean="0"/>
              <a:t>She</a:t>
            </a:r>
            <a:r>
              <a:rPr lang="pl-PL" sz="2800" dirty="0" smtClean="0"/>
              <a:t> </a:t>
            </a:r>
            <a:r>
              <a:rPr lang="pl-PL" sz="2800" dirty="0" err="1" smtClean="0"/>
              <a:t>hasn’t</a:t>
            </a:r>
            <a:r>
              <a:rPr lang="pl-PL" sz="2800" dirty="0" smtClean="0"/>
              <a:t> </a:t>
            </a:r>
            <a:r>
              <a:rPr lang="pl-PL" sz="2800" dirty="0" err="1" smtClean="0"/>
              <a:t>seen</a:t>
            </a:r>
            <a:r>
              <a:rPr lang="pl-PL" sz="2800" dirty="0" smtClean="0"/>
              <a:t> </a:t>
            </a:r>
            <a:r>
              <a:rPr lang="pl-PL" sz="2800" u="sng" dirty="0" err="1" smtClean="0"/>
              <a:t>her</a:t>
            </a:r>
            <a:r>
              <a:rPr lang="pl-PL" sz="2800" u="sng" dirty="0" smtClean="0"/>
              <a:t> </a:t>
            </a:r>
            <a:r>
              <a:rPr lang="pl-PL" sz="2800" dirty="0" err="1" smtClean="0"/>
              <a:t>since</a:t>
            </a:r>
            <a:r>
              <a:rPr lang="pl-PL" sz="2800" dirty="0" smtClean="0"/>
              <a:t> </a:t>
            </a:r>
            <a:r>
              <a:rPr lang="pl-PL" sz="2800" dirty="0" err="1" smtClean="0"/>
              <a:t>holidays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 smtClean="0"/>
              <a:t>Peter </a:t>
            </a:r>
            <a:r>
              <a:rPr lang="pl-PL" sz="2800" dirty="0" err="1" smtClean="0"/>
              <a:t>got</a:t>
            </a:r>
            <a:r>
              <a:rPr lang="pl-PL" sz="2800" dirty="0" smtClean="0"/>
              <a:t> </a:t>
            </a:r>
            <a:r>
              <a:rPr lang="pl-PL" sz="2800" u="sng" dirty="0" err="1" smtClean="0"/>
              <a:t>this</a:t>
            </a:r>
            <a:r>
              <a:rPr lang="pl-PL" sz="2800" u="sng" dirty="0" smtClean="0"/>
              <a:t> </a:t>
            </a:r>
            <a:r>
              <a:rPr lang="pl-PL" sz="2800" u="sng" dirty="0" err="1" smtClean="0"/>
              <a:t>gift</a:t>
            </a:r>
            <a:r>
              <a:rPr lang="pl-PL" sz="2800" u="sng" dirty="0" smtClean="0"/>
              <a:t> </a:t>
            </a:r>
            <a:r>
              <a:rPr lang="pl-PL" sz="2800" dirty="0" smtClean="0"/>
              <a:t>from </a:t>
            </a:r>
            <a:r>
              <a:rPr lang="pl-PL" sz="2800" dirty="0" err="1" smtClean="0"/>
              <a:t>his</a:t>
            </a:r>
            <a:r>
              <a:rPr lang="pl-PL" sz="2800" dirty="0" smtClean="0"/>
              <a:t> </a:t>
            </a:r>
            <a:r>
              <a:rPr lang="pl-PL" sz="2800" dirty="0" err="1" smtClean="0"/>
              <a:t>wife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 smtClean="0"/>
              <a:t>The </a:t>
            </a:r>
            <a:r>
              <a:rPr lang="pl-PL" sz="2800" dirty="0" err="1" smtClean="0"/>
              <a:t>girl</a:t>
            </a:r>
            <a:r>
              <a:rPr lang="pl-PL" sz="2800" dirty="0" smtClean="0"/>
              <a:t> was </a:t>
            </a:r>
            <a:r>
              <a:rPr lang="pl-PL" sz="2800" dirty="0" err="1" smtClean="0"/>
              <a:t>riding</a:t>
            </a:r>
            <a:r>
              <a:rPr lang="pl-PL" sz="2800" dirty="0" smtClean="0"/>
              <a:t> on </a:t>
            </a:r>
            <a:r>
              <a:rPr lang="pl-PL" sz="2800" u="sng" dirty="0" smtClean="0"/>
              <a:t>the </a:t>
            </a:r>
            <a:r>
              <a:rPr lang="pl-PL" sz="2800" u="sng" dirty="0" err="1" smtClean="0"/>
              <a:t>bike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u="sng" dirty="0" smtClean="0"/>
              <a:t>My </a:t>
            </a:r>
            <a:r>
              <a:rPr lang="pl-PL" sz="2800" u="sng" dirty="0" err="1" smtClean="0"/>
              <a:t>flatmate</a:t>
            </a:r>
            <a:r>
              <a:rPr lang="pl-PL" sz="2800" u="sng" dirty="0" smtClean="0"/>
              <a:t> </a:t>
            </a:r>
            <a:r>
              <a:rPr lang="pl-PL" sz="2800" dirty="0" err="1" smtClean="0"/>
              <a:t>ate</a:t>
            </a:r>
            <a:r>
              <a:rPr lang="pl-PL" sz="2800" dirty="0" smtClean="0"/>
              <a:t> the </a:t>
            </a:r>
            <a:r>
              <a:rPr lang="pl-PL" sz="2800" dirty="0" err="1" smtClean="0"/>
              <a:t>cheese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 smtClean="0"/>
              <a:t>Derek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dirty="0" err="1" smtClean="0"/>
              <a:t>waiting</a:t>
            </a:r>
            <a:r>
              <a:rPr lang="pl-PL" sz="2800" dirty="0" smtClean="0"/>
              <a:t> </a:t>
            </a:r>
            <a:r>
              <a:rPr lang="pl-PL" sz="2800" u="sng" dirty="0" smtClean="0"/>
              <a:t>in the garden</a:t>
            </a:r>
            <a:r>
              <a:rPr lang="pl-PL" sz="2800" dirty="0" smtClean="0"/>
              <a:t>.  </a:t>
            </a:r>
            <a:r>
              <a:rPr lang="pl-PL" sz="2400" dirty="0" err="1" smtClean="0"/>
              <a:t>Where</a:t>
            </a:r>
            <a:r>
              <a:rPr lang="pl-PL" sz="2400" dirty="0" smtClean="0"/>
              <a:t> do </a:t>
            </a:r>
            <a:r>
              <a:rPr lang="pl-PL" sz="2400" dirty="0" err="1" smtClean="0"/>
              <a:t>you</a:t>
            </a:r>
            <a:r>
              <a:rPr lang="pl-PL" sz="2400" dirty="0" smtClean="0"/>
              <a:t> </a:t>
            </a:r>
            <a:r>
              <a:rPr lang="pl-PL" sz="2400" dirty="0" err="1" smtClean="0"/>
              <a:t>think</a:t>
            </a:r>
            <a:r>
              <a:rPr lang="pl-PL" sz="2400" dirty="0" smtClean="0"/>
              <a:t>…</a:t>
            </a:r>
          </a:p>
          <a:p>
            <a:pPr marL="514350" indent="-514350">
              <a:buAutoNum type="arabicPeriod"/>
            </a:pPr>
            <a:r>
              <a:rPr lang="pl-PL" sz="2800" dirty="0" smtClean="0"/>
              <a:t>We </a:t>
            </a:r>
            <a:r>
              <a:rPr lang="pl-PL" sz="2800" dirty="0" err="1" smtClean="0"/>
              <a:t>have</a:t>
            </a:r>
            <a:r>
              <a:rPr lang="pl-PL" sz="2800" dirty="0" smtClean="0"/>
              <a:t> </a:t>
            </a:r>
            <a:r>
              <a:rPr lang="pl-PL" sz="2800" dirty="0" err="1" smtClean="0"/>
              <a:t>been</a:t>
            </a:r>
            <a:r>
              <a:rPr lang="pl-PL" sz="2800" dirty="0" smtClean="0"/>
              <a:t> </a:t>
            </a:r>
            <a:r>
              <a:rPr lang="pl-PL" sz="2800" dirty="0" err="1" smtClean="0"/>
              <a:t>working</a:t>
            </a:r>
            <a:r>
              <a:rPr lang="pl-PL" sz="2800" dirty="0" smtClean="0"/>
              <a:t> in </a:t>
            </a:r>
            <a:r>
              <a:rPr lang="pl-PL" sz="2800" dirty="0" err="1" smtClean="0"/>
              <a:t>this</a:t>
            </a:r>
            <a:r>
              <a:rPr lang="pl-PL" sz="2800" dirty="0" smtClean="0"/>
              <a:t> </a:t>
            </a:r>
            <a:r>
              <a:rPr lang="pl-PL" sz="2800" dirty="0" err="1" smtClean="0"/>
              <a:t>company</a:t>
            </a:r>
            <a:r>
              <a:rPr lang="pl-PL" sz="2800" dirty="0" smtClean="0"/>
              <a:t> for </a:t>
            </a:r>
            <a:r>
              <a:rPr lang="pl-PL" sz="2800" u="sng" dirty="0" smtClean="0"/>
              <a:t>7 </a:t>
            </a:r>
            <a:r>
              <a:rPr lang="pl-PL" sz="2800" u="sng" dirty="0" err="1" smtClean="0"/>
              <a:t>years</a:t>
            </a:r>
            <a:r>
              <a:rPr lang="pl-PL" sz="2800" dirty="0" smtClean="0"/>
              <a:t>.</a:t>
            </a:r>
          </a:p>
          <a:p>
            <a:pPr marL="514350" indent="-514350">
              <a:buAutoNum type="arabicPeriod"/>
            </a:pPr>
            <a:r>
              <a:rPr lang="pl-PL" sz="2800" dirty="0"/>
              <a:t> </a:t>
            </a:r>
            <a:r>
              <a:rPr lang="pl-PL" sz="2800" dirty="0" smtClean="0"/>
              <a:t>The </a:t>
            </a:r>
            <a:r>
              <a:rPr lang="pl-PL" sz="2800" dirty="0" err="1" smtClean="0"/>
              <a:t>book</a:t>
            </a:r>
            <a:r>
              <a:rPr lang="pl-PL" sz="2800" dirty="0" smtClean="0"/>
              <a:t> </a:t>
            </a:r>
            <a:r>
              <a:rPr lang="pl-PL" sz="2800" dirty="0" err="1" smtClean="0"/>
              <a:t>costs</a:t>
            </a:r>
            <a:r>
              <a:rPr lang="pl-PL" sz="2800" dirty="0" smtClean="0"/>
              <a:t> </a:t>
            </a:r>
            <a:r>
              <a:rPr lang="pl-PL" sz="2800" u="sng" dirty="0" smtClean="0"/>
              <a:t>7 $.</a:t>
            </a:r>
            <a:r>
              <a:rPr lang="pl-PL" sz="2800" dirty="0" smtClean="0"/>
              <a:t>  </a:t>
            </a:r>
            <a:r>
              <a:rPr lang="pl-PL" sz="2400" dirty="0" smtClean="0"/>
              <a:t>I want to </a:t>
            </a:r>
            <a:r>
              <a:rPr lang="pl-PL" sz="2400" dirty="0" err="1" smtClean="0"/>
              <a:t>know</a:t>
            </a:r>
            <a:r>
              <a:rPr lang="pl-PL" sz="2400" dirty="0" smtClean="0"/>
              <a:t>….</a:t>
            </a:r>
          </a:p>
          <a:p>
            <a:pPr marL="514350" indent="-514350">
              <a:buAutoNum type="arabicPeriod"/>
            </a:pPr>
            <a:r>
              <a:rPr lang="pl-PL" sz="2800" dirty="0" smtClean="0"/>
              <a:t>Anna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u="sng" dirty="0" err="1" smtClean="0"/>
              <a:t>reading</a:t>
            </a:r>
            <a:r>
              <a:rPr lang="pl-PL" sz="2800" u="sng" dirty="0" smtClean="0"/>
              <a:t> a </a:t>
            </a:r>
            <a:r>
              <a:rPr lang="pl-PL" sz="2800" u="sng" dirty="0" err="1" smtClean="0"/>
              <a:t>book</a:t>
            </a:r>
            <a:r>
              <a:rPr lang="pl-PL" sz="2800" u="sng" dirty="0" smtClean="0"/>
              <a:t> </a:t>
            </a:r>
            <a:r>
              <a:rPr lang="pl-PL" sz="2800" dirty="0" smtClean="0"/>
              <a:t>in </a:t>
            </a:r>
            <a:r>
              <a:rPr lang="pl-PL" sz="2800" dirty="0" err="1" smtClean="0"/>
              <a:t>her</a:t>
            </a:r>
            <a:r>
              <a:rPr lang="pl-PL" sz="2800" dirty="0" smtClean="0"/>
              <a:t> </a:t>
            </a:r>
            <a:r>
              <a:rPr lang="pl-PL" sz="2800" dirty="0" err="1" smtClean="0"/>
              <a:t>room</a:t>
            </a:r>
            <a:r>
              <a:rPr lang="pl-PL" sz="2800" dirty="0" smtClean="0"/>
              <a:t>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7851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6925</TotalTime>
  <Words>568</Words>
  <Application>Microsoft Office PowerPoint</Application>
  <PresentationFormat>Pokaz na ekranie (4:3)</PresentationFormat>
  <Paragraphs>181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ENGLISH TENSES QUESTION FORMS</vt:lpstr>
      <vt:lpstr>ENGLISH TENSES</vt:lpstr>
      <vt:lpstr>ENGLISH TENSES</vt:lpstr>
      <vt:lpstr>Present Perfect</vt:lpstr>
      <vt:lpstr>GO – WENT – GONE / BEEN</vt:lpstr>
      <vt:lpstr>STATIVE VERBS</vt:lpstr>
      <vt:lpstr>STATIVE VERBS</vt:lpstr>
      <vt:lpstr>STATIVE VERBS</vt:lpstr>
      <vt:lpstr>FUTURE FORMS</vt:lpstr>
      <vt:lpstr>FUTURE FORMS</vt:lpstr>
      <vt:lpstr>FUTURE FORMS</vt:lpstr>
      <vt:lpstr>FUTURE FORMS</vt:lpstr>
      <vt:lpstr>QUESTION FORMS</vt:lpstr>
      <vt:lpstr>QUESTION FORMS</vt:lpstr>
      <vt:lpstr>QUESTION FORMS</vt:lpstr>
      <vt:lpstr>QUESTION FORMS</vt:lpstr>
      <vt:lpstr>INDIRECT QUESTIONS</vt:lpstr>
      <vt:lpstr>QUESTION FORMS</vt:lpstr>
    </vt:vector>
  </TitlesOfParts>
  <Company>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TENSES</dc:title>
  <dc:creator>Rycho Rych</dc:creator>
  <cp:lastModifiedBy>Rycho Rych</cp:lastModifiedBy>
  <cp:revision>23</cp:revision>
  <dcterms:created xsi:type="dcterms:W3CDTF">2020-05-30T17:10:15Z</dcterms:created>
  <dcterms:modified xsi:type="dcterms:W3CDTF">2021-06-02T08:16:25Z</dcterms:modified>
</cp:coreProperties>
</file>