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853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076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252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6610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5305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630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627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6214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83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80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181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BF81E-726B-424E-8F3D-B13B71E335BE}" type="datetimeFigureOut">
              <a:rPr lang="pl-PL" smtClean="0"/>
              <a:t>20.03.2022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4F7AA-A207-4B8C-BA85-77E3E79C29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036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Adjective</a:t>
            </a:r>
            <a:r>
              <a:rPr lang="pl-PL" dirty="0"/>
              <a:t> </a:t>
            </a:r>
            <a:r>
              <a:rPr lang="pl-PL" dirty="0" err="1"/>
              <a:t>Gradability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4449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Adjective</a:t>
            </a:r>
            <a:r>
              <a:rPr lang="pl-PL" dirty="0"/>
              <a:t> </a:t>
            </a:r>
            <a:r>
              <a:rPr lang="pl-PL" dirty="0" err="1"/>
              <a:t>Gradability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rmAutofit fontScale="92500"/>
          </a:bodyPr>
          <a:lstStyle/>
          <a:p>
            <a:r>
              <a:rPr lang="pl-PL" dirty="0" err="1"/>
              <a:t>Adjectives</a:t>
            </a:r>
            <a:r>
              <a:rPr lang="pl-PL" dirty="0"/>
              <a:t> </a:t>
            </a:r>
            <a:r>
              <a:rPr lang="pl-PL" dirty="0" err="1"/>
              <a:t>describe</a:t>
            </a:r>
            <a:r>
              <a:rPr lang="pl-PL" dirty="0"/>
              <a:t> </a:t>
            </a:r>
            <a:r>
              <a:rPr lang="pl-PL" dirty="0" err="1"/>
              <a:t>qualities</a:t>
            </a:r>
            <a:r>
              <a:rPr lang="pl-PL" dirty="0"/>
              <a:t> of </a:t>
            </a:r>
            <a:r>
              <a:rPr lang="pl-PL" dirty="0" err="1"/>
              <a:t>nouns</a:t>
            </a:r>
            <a:r>
              <a:rPr lang="pl-PL" dirty="0"/>
              <a:t>. </a:t>
            </a:r>
          </a:p>
          <a:p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qualities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vary</a:t>
            </a:r>
            <a:r>
              <a:rPr lang="pl-PL" dirty="0"/>
              <a:t> in </a:t>
            </a:r>
            <a:r>
              <a:rPr lang="pl-PL" dirty="0" err="1"/>
              <a:t>intensity</a:t>
            </a:r>
            <a:r>
              <a:rPr lang="pl-PL" dirty="0"/>
              <a:t>, for </a:t>
            </a:r>
            <a:r>
              <a:rPr lang="pl-PL" dirty="0" err="1"/>
              <a:t>example</a:t>
            </a:r>
            <a:r>
              <a:rPr lang="pl-PL" dirty="0"/>
              <a:t>: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sz="2400" dirty="0"/>
              <a:t>hot – </a:t>
            </a:r>
            <a:r>
              <a:rPr lang="pl-PL" sz="2400" dirty="0" err="1"/>
              <a:t>hotter</a:t>
            </a:r>
            <a:r>
              <a:rPr lang="pl-PL" sz="2400" dirty="0"/>
              <a:t> – the </a:t>
            </a:r>
            <a:r>
              <a:rPr lang="pl-PL" sz="2400" dirty="0" err="1"/>
              <a:t>hottest</a:t>
            </a:r>
            <a:br>
              <a:rPr lang="pl-PL" sz="2400" dirty="0"/>
            </a:br>
            <a:r>
              <a:rPr lang="pl-PL" sz="2400" dirty="0"/>
              <a:t>	</a:t>
            </a:r>
            <a:r>
              <a:rPr lang="pl-PL" sz="2400" dirty="0" err="1"/>
              <a:t>comfortable</a:t>
            </a:r>
            <a:r>
              <a:rPr lang="pl-PL" sz="2400" dirty="0"/>
              <a:t> – </a:t>
            </a:r>
            <a:r>
              <a:rPr lang="pl-PL" sz="2400" dirty="0" err="1"/>
              <a:t>more</a:t>
            </a:r>
            <a:r>
              <a:rPr lang="pl-PL" sz="2400" dirty="0"/>
              <a:t> </a:t>
            </a:r>
            <a:r>
              <a:rPr lang="pl-PL" sz="2400" dirty="0" err="1"/>
              <a:t>comfortable</a:t>
            </a:r>
            <a:r>
              <a:rPr lang="pl-PL" sz="2400" dirty="0"/>
              <a:t> - the most </a:t>
            </a:r>
            <a:r>
              <a:rPr lang="pl-PL" sz="2400" dirty="0" err="1"/>
              <a:t>comfortable</a:t>
            </a:r>
            <a:endParaRPr lang="pl-PL" sz="2400" dirty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	</a:t>
            </a:r>
          </a:p>
        </p:txBody>
      </p:sp>
      <p:sp>
        <p:nvSpPr>
          <p:cNvPr id="4" name="Prostokąt 3"/>
          <p:cNvSpPr/>
          <p:nvPr/>
        </p:nvSpPr>
        <p:spPr>
          <a:xfrm>
            <a:off x="899592" y="4077072"/>
            <a:ext cx="780290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dirty="0"/>
              <a:t>BUT: </a:t>
            </a:r>
          </a:p>
          <a:p>
            <a:r>
              <a:rPr lang="pl-PL" sz="2800" dirty="0" err="1"/>
              <a:t>rather</a:t>
            </a:r>
            <a:r>
              <a:rPr lang="pl-PL" sz="2800" dirty="0"/>
              <a:t> hot , </a:t>
            </a:r>
            <a:r>
              <a:rPr lang="pl-PL" sz="2800" dirty="0" err="1"/>
              <a:t>very</a:t>
            </a:r>
            <a:r>
              <a:rPr lang="pl-PL" sz="2800" dirty="0"/>
              <a:t> hot, </a:t>
            </a:r>
            <a:r>
              <a:rPr lang="pl-PL" sz="2800" dirty="0" err="1"/>
              <a:t>slightly</a:t>
            </a:r>
            <a:r>
              <a:rPr lang="pl-PL" sz="2800" dirty="0"/>
              <a:t> hot,  </a:t>
            </a:r>
            <a:r>
              <a:rPr lang="pl-PL" sz="2800" dirty="0" err="1"/>
              <a:t>extremely</a:t>
            </a:r>
            <a:r>
              <a:rPr lang="pl-PL" sz="2800" dirty="0"/>
              <a:t> hot etc.</a:t>
            </a:r>
          </a:p>
        </p:txBody>
      </p:sp>
      <p:sp>
        <p:nvSpPr>
          <p:cNvPr id="5" name="Prostokąt 4"/>
          <p:cNvSpPr/>
          <p:nvPr/>
        </p:nvSpPr>
        <p:spPr>
          <a:xfrm>
            <a:off x="1907704" y="5513558"/>
            <a:ext cx="50661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The adjective </a:t>
            </a:r>
            <a:r>
              <a:rPr lang="en-GB" sz="3200" i="1" dirty="0"/>
              <a:t>hot </a:t>
            </a:r>
            <a:r>
              <a:rPr lang="en-GB" sz="3200" dirty="0"/>
              <a:t>is </a:t>
            </a:r>
            <a:r>
              <a:rPr lang="en-GB" sz="3200" b="1" dirty="0"/>
              <a:t>gradable.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94691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Adjective</a:t>
            </a:r>
            <a:r>
              <a:rPr lang="pl-PL" dirty="0"/>
              <a:t> </a:t>
            </a:r>
            <a:r>
              <a:rPr lang="pl-PL" dirty="0" err="1"/>
              <a:t>Gradability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Most </a:t>
            </a:r>
            <a:r>
              <a:rPr lang="pl-PL" sz="2800" dirty="0" err="1"/>
              <a:t>adjectives</a:t>
            </a:r>
            <a:r>
              <a:rPr lang="pl-PL" sz="2800" dirty="0"/>
              <a:t> </a:t>
            </a:r>
            <a:r>
              <a:rPr lang="pl-PL" sz="2800" dirty="0" err="1"/>
              <a:t>are</a:t>
            </a:r>
            <a:r>
              <a:rPr lang="pl-PL" sz="2800" dirty="0"/>
              <a:t> </a:t>
            </a:r>
            <a:r>
              <a:rPr lang="pl-PL" sz="2800" dirty="0" err="1"/>
              <a:t>gradable</a:t>
            </a:r>
            <a:r>
              <a:rPr lang="pl-PL" sz="2800" dirty="0"/>
              <a:t>. </a:t>
            </a:r>
            <a:r>
              <a:rPr lang="pl-PL" sz="2800" dirty="0" err="1"/>
              <a:t>This</a:t>
            </a:r>
            <a:r>
              <a:rPr lang="pl-PL" sz="2800" dirty="0"/>
              <a:t> </a:t>
            </a:r>
            <a:r>
              <a:rPr lang="pl-PL" sz="2800" dirty="0" err="1"/>
              <a:t>means</a:t>
            </a:r>
            <a:r>
              <a:rPr lang="pl-PL" sz="2800" dirty="0"/>
              <a:t> </a:t>
            </a:r>
            <a:r>
              <a:rPr lang="pl-PL" sz="2800" dirty="0" err="1"/>
              <a:t>that</a:t>
            </a:r>
            <a:r>
              <a:rPr lang="pl-PL" sz="2800" dirty="0"/>
              <a:t> </a:t>
            </a:r>
            <a:r>
              <a:rPr lang="pl-PL" sz="2800" dirty="0" err="1"/>
              <a:t>their</a:t>
            </a:r>
            <a:r>
              <a:rPr lang="pl-PL" sz="2800" dirty="0"/>
              <a:t> </a:t>
            </a:r>
            <a:r>
              <a:rPr lang="pl-PL" sz="2800" dirty="0" err="1"/>
              <a:t>meaning</a:t>
            </a:r>
            <a:r>
              <a:rPr lang="pl-PL" sz="2800" dirty="0"/>
              <a:t> </a:t>
            </a:r>
            <a:r>
              <a:rPr lang="pl-PL" sz="2800" dirty="0" err="1"/>
              <a:t>can</a:t>
            </a:r>
            <a:r>
              <a:rPr lang="pl-PL" sz="2800" dirty="0"/>
              <a:t> be </a:t>
            </a:r>
            <a:r>
              <a:rPr lang="pl-PL" sz="2800" dirty="0" err="1"/>
              <a:t>modified</a:t>
            </a:r>
            <a:r>
              <a:rPr lang="pl-PL" sz="2800" dirty="0"/>
              <a:t> – </a:t>
            </a:r>
            <a:r>
              <a:rPr lang="pl-PL" sz="2800" dirty="0" err="1"/>
              <a:t>made</a:t>
            </a:r>
            <a:r>
              <a:rPr lang="pl-PL" sz="2800" dirty="0"/>
              <a:t> </a:t>
            </a:r>
            <a:r>
              <a:rPr lang="pl-PL" sz="2800" dirty="0" err="1"/>
              <a:t>stronger</a:t>
            </a:r>
            <a:r>
              <a:rPr lang="pl-PL" sz="2800" dirty="0"/>
              <a:t> </a:t>
            </a:r>
            <a:r>
              <a:rPr lang="pl-PL" sz="2800" dirty="0" err="1"/>
              <a:t>or</a:t>
            </a:r>
            <a:r>
              <a:rPr lang="pl-PL" sz="2800" dirty="0"/>
              <a:t> </a:t>
            </a:r>
            <a:r>
              <a:rPr lang="pl-PL" sz="2800" dirty="0" err="1"/>
              <a:t>weaker</a:t>
            </a:r>
            <a:r>
              <a:rPr lang="pl-PL" sz="2800" dirty="0"/>
              <a:t> by </a:t>
            </a:r>
            <a:r>
              <a:rPr lang="pl-PL" sz="2800" dirty="0" err="1"/>
              <a:t>placing</a:t>
            </a:r>
            <a:r>
              <a:rPr lang="pl-PL" sz="2800" dirty="0"/>
              <a:t> </a:t>
            </a:r>
            <a:r>
              <a:rPr lang="pl-PL" sz="2800" dirty="0" err="1"/>
              <a:t>adverbs</a:t>
            </a:r>
            <a:r>
              <a:rPr lang="pl-PL" sz="2800" dirty="0"/>
              <a:t> in front of </a:t>
            </a:r>
            <a:r>
              <a:rPr lang="pl-PL" sz="2800" dirty="0" err="1"/>
              <a:t>them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pPr marL="0" indent="0">
              <a:buNone/>
            </a:pPr>
            <a:r>
              <a:rPr lang="pl-PL" sz="2800" dirty="0"/>
              <a:t>     </a:t>
            </a:r>
            <a:r>
              <a:rPr lang="pl-PL" sz="2800" dirty="0" err="1"/>
              <a:t>an</a:t>
            </a:r>
            <a:r>
              <a:rPr lang="pl-PL" sz="2800" dirty="0"/>
              <a:t> </a:t>
            </a:r>
            <a:r>
              <a:rPr lang="pl-PL" sz="2800" dirty="0" err="1"/>
              <a:t>expensive</a:t>
            </a:r>
            <a:r>
              <a:rPr lang="pl-PL" sz="2800" dirty="0"/>
              <a:t> car</a:t>
            </a:r>
          </a:p>
          <a:p>
            <a:pPr marL="0" indent="0">
              <a:buNone/>
            </a:pPr>
            <a:r>
              <a:rPr lang="pl-PL" sz="2800" dirty="0"/>
              <a:t>	a </a:t>
            </a:r>
            <a:r>
              <a:rPr lang="pl-PL" sz="2800" dirty="0" err="1"/>
              <a:t>very</a:t>
            </a:r>
            <a:r>
              <a:rPr lang="pl-PL" sz="2800" dirty="0"/>
              <a:t> </a:t>
            </a:r>
            <a:r>
              <a:rPr lang="pl-PL" sz="2800" dirty="0" err="1"/>
              <a:t>expensive</a:t>
            </a:r>
            <a:r>
              <a:rPr lang="pl-PL" sz="2800" dirty="0"/>
              <a:t> car</a:t>
            </a:r>
          </a:p>
          <a:p>
            <a:pPr marL="0" indent="0">
              <a:buNone/>
            </a:pPr>
            <a:r>
              <a:rPr lang="pl-PL" sz="2800" dirty="0"/>
              <a:t>		a </a:t>
            </a:r>
            <a:r>
              <a:rPr lang="pl-PL" sz="2800" dirty="0" err="1"/>
              <a:t>fairly</a:t>
            </a:r>
            <a:r>
              <a:rPr lang="pl-PL" sz="2800" dirty="0"/>
              <a:t> </a:t>
            </a:r>
            <a:r>
              <a:rPr lang="pl-PL" sz="2800" dirty="0" err="1"/>
              <a:t>expensive</a:t>
            </a:r>
            <a:r>
              <a:rPr lang="pl-PL" sz="2800" dirty="0"/>
              <a:t> car</a:t>
            </a:r>
          </a:p>
          <a:p>
            <a:pPr marL="0" indent="0">
              <a:buNone/>
            </a:pPr>
            <a:r>
              <a:rPr lang="pl-PL" sz="2800" dirty="0"/>
              <a:t>			</a:t>
            </a:r>
            <a:r>
              <a:rPr lang="pl-PL" sz="2800" dirty="0" err="1"/>
              <a:t>an</a:t>
            </a:r>
            <a:r>
              <a:rPr lang="pl-PL" sz="2800" dirty="0"/>
              <a:t> </a:t>
            </a:r>
            <a:r>
              <a:rPr lang="pl-PL" sz="2800" dirty="0" err="1"/>
              <a:t>extremely</a:t>
            </a:r>
            <a:r>
              <a:rPr lang="pl-PL" sz="2800" dirty="0"/>
              <a:t> </a:t>
            </a:r>
            <a:r>
              <a:rPr lang="pl-PL" sz="2800" dirty="0" err="1"/>
              <a:t>expensive</a:t>
            </a:r>
            <a:r>
              <a:rPr lang="pl-PL" sz="2800" dirty="0"/>
              <a:t> car</a:t>
            </a:r>
          </a:p>
        </p:txBody>
      </p:sp>
    </p:spTree>
    <p:extLst>
      <p:ext uri="{BB962C8B-B14F-4D97-AF65-F5344CB8AC3E}">
        <p14:creationId xmlns:p14="http://schemas.microsoft.com/office/powerpoint/2010/main" val="806111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Adjective</a:t>
            </a:r>
            <a:r>
              <a:rPr lang="pl-PL" dirty="0"/>
              <a:t> </a:t>
            </a:r>
            <a:r>
              <a:rPr lang="pl-PL" dirty="0" err="1"/>
              <a:t>Gradability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2"/>
          </a:xfrm>
        </p:spPr>
        <p:txBody>
          <a:bodyPr>
            <a:normAutofit/>
          </a:bodyPr>
          <a:lstStyle/>
          <a:p>
            <a:r>
              <a:rPr lang="pl-PL" dirty="0"/>
              <a:t>But !</a:t>
            </a:r>
          </a:p>
          <a:p>
            <a:pPr marL="0" indent="0">
              <a:buNone/>
            </a:pPr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adjectives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can’t</a:t>
            </a:r>
            <a:r>
              <a:rPr lang="pl-PL" dirty="0"/>
              <a:t> be </a:t>
            </a:r>
            <a:r>
              <a:rPr lang="pl-PL" dirty="0" err="1"/>
              <a:t>graded</a:t>
            </a:r>
            <a:r>
              <a:rPr lang="pl-PL" dirty="0"/>
              <a:t>!</a:t>
            </a:r>
          </a:p>
          <a:p>
            <a:pPr marL="514350" indent="-514350">
              <a:buAutoNum type="arabicPeriod"/>
            </a:pPr>
            <a:r>
              <a:rPr lang="pl-PL" dirty="0" err="1"/>
              <a:t>Extremes</a:t>
            </a:r>
            <a:r>
              <a:rPr lang="pl-PL" dirty="0"/>
              <a:t> – </a:t>
            </a:r>
            <a:r>
              <a:rPr lang="pl-PL" dirty="0" err="1"/>
              <a:t>freezing</a:t>
            </a:r>
            <a:r>
              <a:rPr lang="pl-PL" dirty="0"/>
              <a:t>, </a:t>
            </a:r>
            <a:r>
              <a:rPr lang="pl-PL" dirty="0" err="1"/>
              <a:t>boiling</a:t>
            </a:r>
            <a:r>
              <a:rPr lang="pl-PL" dirty="0"/>
              <a:t>, </a:t>
            </a:r>
            <a:r>
              <a:rPr lang="pl-PL" dirty="0" err="1"/>
              <a:t>exhausted</a:t>
            </a:r>
            <a:br>
              <a:rPr lang="pl-PL" dirty="0"/>
            </a:br>
            <a:endParaRPr lang="pl-PL" dirty="0"/>
          </a:p>
          <a:p>
            <a:pPr marL="514350" indent="-514350">
              <a:buAutoNum type="arabicPeriod"/>
            </a:pPr>
            <a:r>
              <a:rPr lang="pl-PL" dirty="0" err="1"/>
              <a:t>Absolutes</a:t>
            </a:r>
            <a:r>
              <a:rPr lang="pl-PL" dirty="0"/>
              <a:t> – </a:t>
            </a:r>
            <a:r>
              <a:rPr lang="pl-PL" dirty="0" err="1"/>
              <a:t>dead</a:t>
            </a:r>
            <a:r>
              <a:rPr lang="pl-PL" dirty="0"/>
              <a:t>, </a:t>
            </a:r>
            <a:r>
              <a:rPr lang="pl-PL" dirty="0" err="1"/>
              <a:t>alive</a:t>
            </a:r>
            <a:r>
              <a:rPr lang="pl-PL" dirty="0"/>
              <a:t>, </a:t>
            </a:r>
            <a:r>
              <a:rPr lang="pl-PL" dirty="0" err="1"/>
              <a:t>impossible</a:t>
            </a:r>
            <a:r>
              <a:rPr lang="pl-PL" dirty="0"/>
              <a:t>, </a:t>
            </a:r>
            <a:r>
              <a:rPr lang="pl-PL" dirty="0" err="1"/>
              <a:t>true</a:t>
            </a:r>
            <a:br>
              <a:rPr lang="pl-PL" dirty="0"/>
            </a:br>
            <a:endParaRPr lang="pl-PL" dirty="0"/>
          </a:p>
          <a:p>
            <a:pPr marL="514350" indent="-514350">
              <a:buAutoNum type="arabicPeriod"/>
            </a:pPr>
            <a:r>
              <a:rPr lang="pl-PL" dirty="0" err="1"/>
              <a:t>Classifying</a:t>
            </a:r>
            <a:r>
              <a:rPr lang="pl-PL" dirty="0"/>
              <a:t> – </a:t>
            </a:r>
            <a:r>
              <a:rPr lang="pl-PL" dirty="0" err="1"/>
              <a:t>nuclear</a:t>
            </a:r>
            <a:r>
              <a:rPr lang="pl-PL" dirty="0"/>
              <a:t>, western, </a:t>
            </a:r>
            <a:r>
              <a:rPr lang="pl-PL" dirty="0" err="1"/>
              <a:t>electronic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467544" y="5805264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They do not normally have comparative and superlative forms</a:t>
            </a:r>
            <a:r>
              <a:rPr lang="en-GB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8150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GRADING ADVERBS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2800" dirty="0"/>
              <a:t>A </a:t>
            </a:r>
            <a:r>
              <a:rPr lang="pl-PL" sz="2800" dirty="0" err="1"/>
              <a:t>gradable</a:t>
            </a:r>
            <a:r>
              <a:rPr lang="pl-PL" sz="2800" dirty="0"/>
              <a:t> </a:t>
            </a:r>
            <a:r>
              <a:rPr lang="pl-PL" sz="2800" dirty="0" err="1"/>
              <a:t>adjective</a:t>
            </a:r>
            <a:r>
              <a:rPr lang="pl-PL" sz="2800" dirty="0"/>
              <a:t> </a:t>
            </a:r>
            <a:r>
              <a:rPr lang="pl-PL" sz="2800" dirty="0" err="1"/>
              <a:t>can</a:t>
            </a:r>
            <a:r>
              <a:rPr lang="pl-PL" sz="2800" dirty="0"/>
              <a:t> be </a:t>
            </a:r>
            <a:r>
              <a:rPr lang="pl-PL" sz="2800" dirty="0" err="1"/>
              <a:t>used</a:t>
            </a:r>
            <a:r>
              <a:rPr lang="pl-PL" sz="2800" dirty="0"/>
              <a:t> with „</a:t>
            </a:r>
            <a:r>
              <a:rPr lang="pl-PL" sz="2800" b="1" dirty="0" err="1"/>
              <a:t>grading</a:t>
            </a:r>
            <a:r>
              <a:rPr lang="pl-PL" sz="2800" b="1" dirty="0"/>
              <a:t> </a:t>
            </a:r>
            <a:r>
              <a:rPr lang="pl-PL" sz="2800" b="1" dirty="0" err="1"/>
              <a:t>adverbs</a:t>
            </a:r>
            <a:r>
              <a:rPr lang="pl-PL" sz="2800" b="1" dirty="0"/>
              <a:t>”</a:t>
            </a:r>
            <a:r>
              <a:rPr lang="pl-PL" sz="2800" dirty="0"/>
              <a:t> </a:t>
            </a:r>
            <a:r>
              <a:rPr lang="pl-PL" sz="2800" dirty="0" err="1"/>
              <a:t>that</a:t>
            </a:r>
            <a:r>
              <a:rPr lang="pl-PL" sz="2800" dirty="0"/>
              <a:t> </a:t>
            </a:r>
            <a:r>
              <a:rPr lang="pl-PL" sz="2800" dirty="0" err="1"/>
              <a:t>vary</a:t>
            </a:r>
            <a:r>
              <a:rPr lang="pl-PL" sz="2800" dirty="0"/>
              <a:t> the </a:t>
            </a:r>
            <a:r>
              <a:rPr lang="pl-PL" sz="2800" dirty="0" err="1"/>
              <a:t>adjectives</a:t>
            </a:r>
            <a:r>
              <a:rPr lang="pl-PL" sz="2800" dirty="0"/>
              <a:t>’ </a:t>
            </a:r>
            <a:r>
              <a:rPr lang="pl-PL" sz="2800" dirty="0" err="1"/>
              <a:t>intensity</a:t>
            </a:r>
            <a:r>
              <a:rPr lang="pl-PL" sz="2800" dirty="0"/>
              <a:t>.</a:t>
            </a:r>
          </a:p>
          <a:p>
            <a:pPr marL="0" indent="0">
              <a:buNone/>
            </a:pPr>
            <a:r>
              <a:rPr lang="pl-PL" dirty="0"/>
              <a:t> </a:t>
            </a:r>
          </a:p>
          <a:p>
            <a:pPr marL="0" indent="0">
              <a:buNone/>
            </a:pPr>
            <a:r>
              <a:rPr lang="pl-PL" dirty="0"/>
              <a:t>	a </a:t>
            </a:r>
            <a:r>
              <a:rPr lang="pl-PL" dirty="0" err="1"/>
              <a:t>little</a:t>
            </a:r>
            <a:r>
              <a:rPr lang="pl-PL" dirty="0"/>
              <a:t>,		</a:t>
            </a:r>
            <a:r>
              <a:rPr lang="pl-PL" dirty="0" err="1"/>
              <a:t>very</a:t>
            </a:r>
            <a:r>
              <a:rPr lang="pl-PL" dirty="0"/>
              <a:t>,			a bit,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err="1"/>
              <a:t>slightly</a:t>
            </a:r>
            <a:r>
              <a:rPr lang="pl-PL" dirty="0"/>
              <a:t>,		</a:t>
            </a:r>
            <a:r>
              <a:rPr lang="pl-PL" dirty="0" err="1"/>
              <a:t>extremely</a:t>
            </a:r>
            <a:r>
              <a:rPr lang="pl-PL" dirty="0"/>
              <a:t>,		</a:t>
            </a:r>
            <a:r>
              <a:rPr lang="pl-PL" dirty="0" err="1"/>
              <a:t>fairly</a:t>
            </a:r>
            <a:r>
              <a:rPr lang="pl-PL" dirty="0"/>
              <a:t>,	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err="1"/>
              <a:t>intensely</a:t>
            </a:r>
            <a:r>
              <a:rPr lang="pl-PL" dirty="0"/>
              <a:t>, 		</a:t>
            </a:r>
            <a:r>
              <a:rPr lang="pl-PL" dirty="0" err="1"/>
              <a:t>hugely</a:t>
            </a:r>
            <a:r>
              <a:rPr lang="pl-PL" dirty="0"/>
              <a:t>,		</a:t>
            </a:r>
            <a:r>
              <a:rPr lang="pl-PL" dirty="0" err="1"/>
              <a:t>resonably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i="1" dirty="0"/>
              <a:t>It </a:t>
            </a:r>
            <a:r>
              <a:rPr lang="pl-PL" i="1" dirty="0" err="1"/>
              <a:t>can</a:t>
            </a:r>
            <a:r>
              <a:rPr lang="pl-PL" i="1" dirty="0"/>
              <a:t> be </a:t>
            </a:r>
            <a:r>
              <a:rPr lang="pl-PL" i="1" dirty="0" err="1"/>
              <a:t>extremely</a:t>
            </a:r>
            <a:r>
              <a:rPr lang="pl-PL" i="1" dirty="0"/>
              <a:t> </a:t>
            </a:r>
            <a:r>
              <a:rPr lang="pl-PL" i="1" dirty="0" err="1"/>
              <a:t>cold</a:t>
            </a:r>
            <a:r>
              <a:rPr lang="pl-PL" i="1" dirty="0"/>
              <a:t> in Russia in the </a:t>
            </a:r>
            <a:r>
              <a:rPr lang="pl-PL" i="1" dirty="0" err="1"/>
              <a:t>winter</a:t>
            </a:r>
            <a:r>
              <a:rPr lang="pl-PL" i="1" dirty="0"/>
              <a:t>.	</a:t>
            </a:r>
          </a:p>
          <a:p>
            <a:pPr marL="0" indent="0" algn="ctr">
              <a:buNone/>
            </a:pPr>
            <a:r>
              <a:rPr lang="pl-PL" i="1" dirty="0" err="1"/>
              <a:t>It’s</a:t>
            </a:r>
            <a:r>
              <a:rPr lang="pl-PL" i="1" dirty="0"/>
              <a:t> a </a:t>
            </a:r>
            <a:r>
              <a:rPr lang="pl-PL" i="1" dirty="0" err="1"/>
              <a:t>very</a:t>
            </a:r>
            <a:r>
              <a:rPr lang="pl-PL" i="1" dirty="0"/>
              <a:t> nice </a:t>
            </a:r>
            <a:r>
              <a:rPr lang="pl-PL" i="1" dirty="0" err="1"/>
              <a:t>day</a:t>
            </a:r>
            <a:r>
              <a:rPr lang="pl-PL" i="1" dirty="0"/>
              <a:t>, </a:t>
            </a:r>
            <a:r>
              <a:rPr lang="pl-PL" i="1" dirty="0" err="1"/>
              <a:t>isn’t</a:t>
            </a:r>
            <a:r>
              <a:rPr lang="pl-PL" i="1" dirty="0"/>
              <a:t> </a:t>
            </a:r>
            <a:r>
              <a:rPr lang="pl-PL" i="1" dirty="0" err="1"/>
              <a:t>it</a:t>
            </a:r>
            <a:r>
              <a:rPr lang="pl-PL" i="1" dirty="0"/>
              <a:t>?</a:t>
            </a:r>
            <a:r>
              <a:rPr lang="pl-PL" dirty="0"/>
              <a:t>	</a:t>
            </a:r>
          </a:p>
          <a:p>
            <a:pPr marL="0" indent="0" algn="ctr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6123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Non-</a:t>
            </a:r>
            <a:r>
              <a:rPr lang="pl-PL" dirty="0" err="1"/>
              <a:t>gradable</a:t>
            </a:r>
            <a:r>
              <a:rPr lang="pl-PL" dirty="0"/>
              <a:t> </a:t>
            </a:r>
            <a:r>
              <a:rPr lang="pl-PL" dirty="0" err="1"/>
              <a:t>Adjectives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sz="2800" dirty="0"/>
              <a:t>Non-</a:t>
            </a:r>
            <a:r>
              <a:rPr lang="pl-PL" sz="2800" dirty="0" err="1"/>
              <a:t>gradable</a:t>
            </a:r>
            <a:r>
              <a:rPr lang="pl-PL" sz="2800" dirty="0"/>
              <a:t> </a:t>
            </a:r>
            <a:r>
              <a:rPr lang="pl-PL" sz="2800" dirty="0" err="1"/>
              <a:t>adjectives</a:t>
            </a:r>
            <a:r>
              <a:rPr lang="pl-PL" sz="2800" dirty="0"/>
              <a:t> </a:t>
            </a:r>
            <a:r>
              <a:rPr lang="pl-PL" sz="2800" b="1" dirty="0" err="1"/>
              <a:t>cannot</a:t>
            </a:r>
            <a:r>
              <a:rPr lang="pl-PL" sz="2800" b="1" dirty="0"/>
              <a:t> be </a:t>
            </a:r>
            <a:r>
              <a:rPr lang="pl-PL" sz="2800" b="1" dirty="0" err="1"/>
              <a:t>used</a:t>
            </a:r>
            <a:r>
              <a:rPr lang="pl-PL" sz="2800" dirty="0"/>
              <a:t> with </a:t>
            </a:r>
            <a:r>
              <a:rPr lang="pl-PL" sz="2800" dirty="0" err="1"/>
              <a:t>grading</a:t>
            </a:r>
            <a:r>
              <a:rPr lang="pl-PL" sz="2800" dirty="0"/>
              <a:t> </a:t>
            </a:r>
            <a:r>
              <a:rPr lang="pl-PL" sz="2800" dirty="0" err="1"/>
              <a:t>adverbs</a:t>
            </a:r>
            <a:r>
              <a:rPr lang="pl-PL" sz="2800" dirty="0"/>
              <a:t> </a:t>
            </a:r>
            <a:r>
              <a:rPr lang="pl-PL" sz="2800" dirty="0" err="1"/>
              <a:t>e.g</a:t>
            </a:r>
            <a:r>
              <a:rPr lang="pl-PL" sz="2800" dirty="0"/>
              <a:t>. </a:t>
            </a:r>
            <a:r>
              <a:rPr lang="pl-PL" sz="2800" i="1" dirty="0"/>
              <a:t>The dog was </a:t>
            </a:r>
            <a:r>
              <a:rPr lang="pl-PL" sz="2800" i="1" dirty="0" err="1"/>
              <a:t>very</a:t>
            </a:r>
            <a:r>
              <a:rPr lang="pl-PL" sz="2800" i="1" dirty="0"/>
              <a:t> </a:t>
            </a:r>
            <a:r>
              <a:rPr lang="pl-PL" sz="2800" i="1" dirty="0" err="1"/>
              <a:t>dead</a:t>
            </a:r>
            <a:r>
              <a:rPr lang="pl-PL" sz="2800" i="1" dirty="0"/>
              <a:t>.</a:t>
            </a:r>
          </a:p>
          <a:p>
            <a:endParaRPr lang="pl-PL" sz="2800" i="1" dirty="0"/>
          </a:p>
          <a:p>
            <a:r>
              <a:rPr lang="pl-PL" sz="2800" dirty="0" err="1"/>
              <a:t>However</a:t>
            </a:r>
            <a:r>
              <a:rPr lang="pl-PL" sz="2800" dirty="0"/>
              <a:t>, a non-</a:t>
            </a:r>
            <a:r>
              <a:rPr lang="pl-PL" sz="2800" dirty="0" err="1"/>
              <a:t>gradable</a:t>
            </a:r>
            <a:r>
              <a:rPr lang="pl-PL" sz="2800" dirty="0"/>
              <a:t> </a:t>
            </a:r>
            <a:r>
              <a:rPr lang="pl-PL" sz="2800" dirty="0" err="1"/>
              <a:t>adjective</a:t>
            </a:r>
            <a:r>
              <a:rPr lang="pl-PL" sz="2800" dirty="0"/>
              <a:t> </a:t>
            </a:r>
            <a:r>
              <a:rPr lang="pl-PL" sz="2800" dirty="0" err="1"/>
              <a:t>can</a:t>
            </a:r>
            <a:r>
              <a:rPr lang="pl-PL" sz="2800" dirty="0"/>
              <a:t> be </a:t>
            </a:r>
            <a:r>
              <a:rPr lang="pl-PL" sz="2800" dirty="0" err="1"/>
              <a:t>used</a:t>
            </a:r>
            <a:r>
              <a:rPr lang="pl-PL" sz="2800" dirty="0"/>
              <a:t> with „non-</a:t>
            </a:r>
            <a:r>
              <a:rPr lang="pl-PL" sz="2800" dirty="0" err="1"/>
              <a:t>grading</a:t>
            </a:r>
            <a:r>
              <a:rPr lang="pl-PL" sz="2800" dirty="0"/>
              <a:t> </a:t>
            </a:r>
            <a:r>
              <a:rPr lang="pl-PL" sz="2800" dirty="0" err="1"/>
              <a:t>adverbs</a:t>
            </a:r>
            <a:r>
              <a:rPr lang="pl-PL" sz="2800" dirty="0"/>
              <a:t>”:</a:t>
            </a:r>
          </a:p>
          <a:p>
            <a:pPr marL="0" indent="0">
              <a:buNone/>
            </a:pPr>
            <a:r>
              <a:rPr lang="pl-PL" sz="2800" dirty="0"/>
              <a:t>	</a:t>
            </a:r>
            <a:r>
              <a:rPr lang="pl-PL" sz="2800" dirty="0" err="1"/>
              <a:t>absolutely</a:t>
            </a:r>
            <a:r>
              <a:rPr lang="pl-PL" sz="2800" dirty="0"/>
              <a:t>,		</a:t>
            </a:r>
            <a:r>
              <a:rPr lang="pl-PL" sz="2800" dirty="0" err="1"/>
              <a:t>utterly</a:t>
            </a:r>
            <a:r>
              <a:rPr lang="pl-PL" sz="2800" dirty="0"/>
              <a:t>, 	</a:t>
            </a:r>
            <a:r>
              <a:rPr lang="pl-PL" sz="2800" dirty="0" err="1"/>
              <a:t>completely</a:t>
            </a:r>
            <a:r>
              <a:rPr lang="pl-PL" sz="2800" dirty="0"/>
              <a:t>,</a:t>
            </a:r>
          </a:p>
          <a:p>
            <a:pPr marL="0" indent="0">
              <a:buNone/>
            </a:pPr>
            <a:r>
              <a:rPr lang="pl-PL" sz="2800" dirty="0"/>
              <a:t>	</a:t>
            </a:r>
            <a:r>
              <a:rPr lang="pl-PL" sz="2800" dirty="0" err="1"/>
              <a:t>totally</a:t>
            </a:r>
            <a:r>
              <a:rPr lang="pl-PL" sz="2800" dirty="0"/>
              <a:t>,		</a:t>
            </a:r>
            <a:r>
              <a:rPr lang="pl-PL" sz="2800" dirty="0" err="1"/>
              <a:t>nearly</a:t>
            </a:r>
            <a:r>
              <a:rPr lang="pl-PL" sz="2800" dirty="0"/>
              <a:t>, 	</a:t>
            </a:r>
            <a:r>
              <a:rPr lang="pl-PL" sz="2800" dirty="0" err="1"/>
              <a:t>mainly</a:t>
            </a:r>
            <a:r>
              <a:rPr lang="pl-PL" sz="2800" dirty="0"/>
              <a:t>.</a:t>
            </a:r>
            <a:br>
              <a:rPr lang="pl-PL" sz="2800" dirty="0"/>
            </a:br>
            <a:endParaRPr lang="pl-PL" sz="2800" dirty="0"/>
          </a:p>
          <a:p>
            <a:pPr marL="0" indent="0" algn="ctr">
              <a:buNone/>
            </a:pPr>
            <a:r>
              <a:rPr lang="pl-PL" sz="2800" i="1" dirty="0"/>
              <a:t>Her </a:t>
            </a:r>
            <a:r>
              <a:rPr lang="pl-PL" sz="2800" i="1" dirty="0" err="1"/>
              <a:t>exam</a:t>
            </a:r>
            <a:r>
              <a:rPr lang="pl-PL" sz="2800" i="1" dirty="0"/>
              <a:t> </a:t>
            </a:r>
            <a:r>
              <a:rPr lang="pl-PL" sz="2800" i="1" dirty="0" err="1"/>
              <a:t>results</a:t>
            </a:r>
            <a:r>
              <a:rPr lang="pl-PL" sz="2800" i="1" dirty="0"/>
              <a:t> </a:t>
            </a:r>
            <a:r>
              <a:rPr lang="pl-PL" sz="2800" i="1" dirty="0" err="1"/>
              <a:t>were</a:t>
            </a:r>
            <a:r>
              <a:rPr lang="pl-PL" sz="2800" i="1" dirty="0"/>
              <a:t> </a:t>
            </a:r>
            <a:r>
              <a:rPr lang="pl-PL" sz="2800" i="1" dirty="0" err="1"/>
              <a:t>absolutely</a:t>
            </a:r>
            <a:r>
              <a:rPr lang="pl-PL" sz="2800" i="1" dirty="0"/>
              <a:t> </a:t>
            </a:r>
            <a:r>
              <a:rPr lang="pl-PL" sz="2800" i="1" dirty="0" err="1"/>
              <a:t>awful</a:t>
            </a:r>
            <a:r>
              <a:rPr lang="pl-PL" sz="2800" i="1" dirty="0"/>
              <a:t>.</a:t>
            </a:r>
          </a:p>
          <a:p>
            <a:pPr marL="0" indent="0" algn="ctr">
              <a:buNone/>
            </a:pPr>
            <a:r>
              <a:rPr lang="pl-PL" sz="2800" i="1" dirty="0" err="1"/>
              <a:t>She</a:t>
            </a:r>
            <a:r>
              <a:rPr lang="pl-PL" sz="2800" i="1" dirty="0"/>
              <a:t> was </a:t>
            </a:r>
            <a:r>
              <a:rPr lang="pl-PL" sz="2800" i="1" dirty="0" err="1"/>
              <a:t>totally</a:t>
            </a:r>
            <a:r>
              <a:rPr lang="pl-PL" sz="2800" i="1" dirty="0"/>
              <a:t> </a:t>
            </a:r>
            <a:r>
              <a:rPr lang="pl-PL" sz="2800" i="1" dirty="0" err="1"/>
              <a:t>amazed</a:t>
            </a:r>
            <a:r>
              <a:rPr lang="pl-PL" sz="2800" i="1" dirty="0"/>
              <a:t> to </a:t>
            </a:r>
            <a:r>
              <a:rPr lang="pl-PL" sz="2800" i="1" dirty="0" err="1"/>
              <a:t>see</a:t>
            </a:r>
            <a:r>
              <a:rPr lang="pl-PL" sz="2800" i="1" dirty="0"/>
              <a:t> </a:t>
            </a:r>
            <a:r>
              <a:rPr lang="pl-PL" sz="2800" i="1" dirty="0" err="1"/>
              <a:t>him</a:t>
            </a:r>
            <a:r>
              <a:rPr lang="pl-PL" sz="2800" i="1" dirty="0"/>
              <a:t> </a:t>
            </a:r>
            <a:r>
              <a:rPr lang="pl-PL" sz="2800" i="1" dirty="0" err="1"/>
              <a:t>there</a:t>
            </a:r>
            <a:r>
              <a:rPr lang="pl-PL" sz="2800" dirty="0"/>
              <a:t>.</a:t>
            </a:r>
          </a:p>
          <a:p>
            <a:pPr marL="0" indent="0">
              <a:buNone/>
            </a:pPr>
            <a:endParaRPr lang="pl-PL" sz="2800" dirty="0"/>
          </a:p>
        </p:txBody>
      </p:sp>
      <p:cxnSp>
        <p:nvCxnSpPr>
          <p:cNvPr id="5" name="Łącznik prostoliniowy 4"/>
          <p:cNvCxnSpPr/>
          <p:nvPr/>
        </p:nvCxnSpPr>
        <p:spPr>
          <a:xfrm>
            <a:off x="3923928" y="2276872"/>
            <a:ext cx="3384376" cy="0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181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dirty="0" err="1"/>
              <a:t>Adverbs</a:t>
            </a:r>
            <a:r>
              <a:rPr lang="pl-PL" sz="3600" dirty="0"/>
              <a:t> with </a:t>
            </a:r>
            <a:r>
              <a:rPr lang="pl-PL" sz="3600" dirty="0" err="1"/>
              <a:t>gradable</a:t>
            </a:r>
            <a:r>
              <a:rPr lang="pl-PL" sz="3600" dirty="0"/>
              <a:t> and non-</a:t>
            </a:r>
            <a:r>
              <a:rPr lang="pl-PL" sz="3600" dirty="0" err="1"/>
              <a:t>gradable</a:t>
            </a:r>
            <a:r>
              <a:rPr lang="pl-PL" sz="3600" dirty="0"/>
              <a:t> </a:t>
            </a:r>
            <a:r>
              <a:rPr lang="pl-PL" sz="3600" dirty="0" err="1"/>
              <a:t>adjectives</a:t>
            </a:r>
            <a:r>
              <a:rPr lang="pl-PL" sz="3600" dirty="0"/>
              <a:t>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adverbs</a:t>
            </a:r>
            <a:r>
              <a:rPr lang="pl-PL" dirty="0"/>
              <a:t>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be </a:t>
            </a:r>
            <a:r>
              <a:rPr lang="pl-PL" dirty="0" err="1"/>
              <a:t>often</a:t>
            </a:r>
            <a:r>
              <a:rPr lang="pl-PL" dirty="0"/>
              <a:t> </a:t>
            </a:r>
            <a:r>
              <a:rPr lang="pl-PL" dirty="0" err="1"/>
              <a:t>used</a:t>
            </a:r>
            <a:r>
              <a:rPr lang="pl-PL" dirty="0"/>
              <a:t> with </a:t>
            </a:r>
            <a:r>
              <a:rPr lang="pl-PL" dirty="0" err="1"/>
              <a:t>gradable</a:t>
            </a:r>
            <a:r>
              <a:rPr lang="pl-PL" dirty="0"/>
              <a:t> and non-</a:t>
            </a:r>
            <a:r>
              <a:rPr lang="pl-PL" dirty="0" err="1"/>
              <a:t>gradable</a:t>
            </a:r>
            <a:r>
              <a:rPr lang="pl-PL" dirty="0"/>
              <a:t> </a:t>
            </a:r>
            <a:r>
              <a:rPr lang="pl-PL" dirty="0" err="1"/>
              <a:t>adjectives</a:t>
            </a:r>
            <a:r>
              <a:rPr lang="pl-PL" dirty="0"/>
              <a:t>:</a:t>
            </a:r>
          </a:p>
          <a:p>
            <a:r>
              <a:rPr lang="pl-PL" b="1" dirty="0" err="1"/>
              <a:t>Really</a:t>
            </a:r>
            <a:r>
              <a:rPr lang="pl-PL" b="1" dirty="0"/>
              <a:t> </a:t>
            </a:r>
            <a:r>
              <a:rPr lang="pl-PL" dirty="0"/>
              <a:t>(</a:t>
            </a:r>
            <a:r>
              <a:rPr lang="pl-PL" dirty="0" err="1"/>
              <a:t>very</a:t>
            </a:r>
            <a:r>
              <a:rPr lang="pl-PL" dirty="0"/>
              <a:t> much),</a:t>
            </a:r>
            <a:br>
              <a:rPr lang="pl-PL" dirty="0"/>
            </a:br>
            <a:r>
              <a:rPr lang="pl-PL" sz="2400" i="1" dirty="0" err="1"/>
              <a:t>really</a:t>
            </a:r>
            <a:r>
              <a:rPr lang="pl-PL" sz="2400" i="1" dirty="0"/>
              <a:t> </a:t>
            </a:r>
            <a:r>
              <a:rPr lang="pl-PL" sz="2400" i="1" dirty="0" err="1"/>
              <a:t>important</a:t>
            </a:r>
            <a:r>
              <a:rPr lang="pl-PL" sz="2400" i="1" dirty="0"/>
              <a:t>, </a:t>
            </a:r>
            <a:r>
              <a:rPr lang="pl-PL" sz="2400" i="1" dirty="0" err="1"/>
              <a:t>really</a:t>
            </a:r>
            <a:r>
              <a:rPr lang="pl-PL" sz="2400" i="1" dirty="0"/>
              <a:t> </a:t>
            </a:r>
            <a:r>
              <a:rPr lang="pl-PL" sz="2400" i="1" dirty="0" err="1"/>
              <a:t>terrified</a:t>
            </a:r>
            <a:r>
              <a:rPr lang="pl-PL" sz="2400" i="1" dirty="0"/>
              <a:t>, </a:t>
            </a:r>
            <a:r>
              <a:rPr lang="pl-PL" sz="2400" i="1" dirty="0" err="1"/>
              <a:t>really</a:t>
            </a:r>
            <a:r>
              <a:rPr lang="pl-PL" sz="2400" i="1" dirty="0"/>
              <a:t> </a:t>
            </a:r>
            <a:r>
              <a:rPr lang="pl-PL" sz="2400" i="1" dirty="0" err="1"/>
              <a:t>exhausted</a:t>
            </a:r>
            <a:r>
              <a:rPr lang="pl-PL" sz="2400" i="1" dirty="0"/>
              <a:t> etc.</a:t>
            </a:r>
          </a:p>
          <a:p>
            <a:r>
              <a:rPr lang="pl-PL" b="1" dirty="0" err="1"/>
              <a:t>Pretty</a:t>
            </a:r>
            <a:r>
              <a:rPr lang="pl-PL" dirty="0"/>
              <a:t> (less </a:t>
            </a:r>
            <a:r>
              <a:rPr lang="pl-PL" dirty="0" err="1"/>
              <a:t>than</a:t>
            </a:r>
            <a:r>
              <a:rPr lang="pl-PL" dirty="0"/>
              <a:t> </a:t>
            </a:r>
            <a:r>
              <a:rPr lang="pl-PL" dirty="0" err="1"/>
              <a:t>very</a:t>
            </a:r>
            <a:r>
              <a:rPr lang="pl-PL" dirty="0"/>
              <a:t>),</a:t>
            </a:r>
            <a:br>
              <a:rPr lang="pl-PL" dirty="0"/>
            </a:br>
            <a:r>
              <a:rPr lang="pl-PL" sz="2400" i="1" dirty="0" err="1"/>
              <a:t>pretty</a:t>
            </a:r>
            <a:r>
              <a:rPr lang="pl-PL" sz="2400" i="1" dirty="0"/>
              <a:t> </a:t>
            </a:r>
            <a:r>
              <a:rPr lang="pl-PL" sz="2400" i="1" dirty="0" err="1"/>
              <a:t>tall</a:t>
            </a:r>
            <a:r>
              <a:rPr lang="pl-PL" sz="2400" i="1" dirty="0"/>
              <a:t>, </a:t>
            </a:r>
            <a:r>
              <a:rPr lang="pl-PL" sz="2400" i="1" dirty="0" err="1"/>
              <a:t>pretty</a:t>
            </a:r>
            <a:r>
              <a:rPr lang="pl-PL" sz="2400" i="1" dirty="0"/>
              <a:t> </a:t>
            </a:r>
            <a:r>
              <a:rPr lang="pl-PL" sz="2400" i="1" dirty="0" err="1"/>
              <a:t>ridiculous</a:t>
            </a:r>
            <a:r>
              <a:rPr lang="pl-PL" sz="2400" i="1" dirty="0"/>
              <a:t>, </a:t>
            </a:r>
            <a:r>
              <a:rPr lang="pl-PL" sz="2400" i="1" dirty="0" err="1"/>
              <a:t>pretty</a:t>
            </a:r>
            <a:r>
              <a:rPr lang="pl-PL" sz="2400" i="1" dirty="0"/>
              <a:t> </a:t>
            </a:r>
            <a:r>
              <a:rPr lang="pl-PL" sz="2400" i="1" dirty="0" err="1"/>
              <a:t>comfortable</a:t>
            </a:r>
            <a:endParaRPr lang="pl-PL" sz="2400" i="1" dirty="0"/>
          </a:p>
          <a:p>
            <a:r>
              <a:rPr lang="pl-PL" b="1" dirty="0" err="1"/>
              <a:t>Quite</a:t>
            </a:r>
            <a:r>
              <a:rPr lang="pl-PL" dirty="0"/>
              <a:t> (</a:t>
            </a:r>
            <a:r>
              <a:rPr lang="pl-PL" dirty="0" err="1"/>
              <a:t>rather</a:t>
            </a:r>
            <a:r>
              <a:rPr lang="pl-PL" dirty="0"/>
              <a:t> / </a:t>
            </a:r>
            <a:r>
              <a:rPr lang="pl-PL" dirty="0" err="1"/>
              <a:t>completely</a:t>
            </a:r>
            <a:r>
              <a:rPr lang="pl-PL" dirty="0"/>
              <a:t>)</a:t>
            </a:r>
            <a:br>
              <a:rPr lang="pl-PL" dirty="0"/>
            </a:br>
            <a:r>
              <a:rPr lang="pl-PL" sz="2400" i="1" dirty="0" err="1"/>
              <a:t>quite</a:t>
            </a:r>
            <a:r>
              <a:rPr lang="pl-PL" sz="2400" i="1" dirty="0"/>
              <a:t> </a:t>
            </a:r>
            <a:r>
              <a:rPr lang="pl-PL" sz="2400" i="1" dirty="0" err="1"/>
              <a:t>warm</a:t>
            </a:r>
            <a:r>
              <a:rPr lang="pl-PL" sz="2400" i="1" dirty="0"/>
              <a:t>, </a:t>
            </a:r>
            <a:r>
              <a:rPr lang="pl-PL" sz="2400" i="1" dirty="0" err="1"/>
              <a:t>quite</a:t>
            </a:r>
            <a:r>
              <a:rPr lang="pl-PL" sz="2400" i="1" dirty="0"/>
              <a:t> </a:t>
            </a:r>
            <a:r>
              <a:rPr lang="pl-PL" sz="2400" i="1" dirty="0" err="1"/>
              <a:t>certain</a:t>
            </a:r>
            <a:r>
              <a:rPr lang="pl-PL" sz="2400" i="1" dirty="0"/>
              <a:t>, </a:t>
            </a:r>
            <a:r>
              <a:rPr lang="pl-PL" sz="2400" i="1" dirty="0" err="1"/>
              <a:t>quite</a:t>
            </a:r>
            <a:r>
              <a:rPr lang="pl-PL" sz="2400" i="1" dirty="0"/>
              <a:t> </a:t>
            </a:r>
            <a:r>
              <a:rPr lang="pl-PL" sz="2400" i="1" dirty="0" err="1"/>
              <a:t>unique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87896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EXERCISES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1. </a:t>
            </a:r>
            <a:r>
              <a:rPr lang="pl-PL" sz="2400" dirty="0"/>
              <a:t>The </a:t>
            </a:r>
            <a:r>
              <a:rPr lang="pl-PL" sz="2400" dirty="0" err="1"/>
              <a:t>cat</a:t>
            </a:r>
            <a:r>
              <a:rPr lang="pl-PL" sz="2400" dirty="0"/>
              <a:t> was </a:t>
            </a:r>
            <a:r>
              <a:rPr lang="pl-PL" sz="2400" b="1" i="1" dirty="0" err="1"/>
              <a:t>extremely</a:t>
            </a:r>
            <a:r>
              <a:rPr lang="pl-PL" sz="2400" b="1" i="1" dirty="0"/>
              <a:t> / </a:t>
            </a:r>
            <a:r>
              <a:rPr lang="pl-PL" sz="2400" b="1" i="1" dirty="0" err="1"/>
              <a:t>fairly</a:t>
            </a:r>
            <a:r>
              <a:rPr lang="pl-PL" sz="2400" b="1" i="1" dirty="0"/>
              <a:t> / </a:t>
            </a:r>
            <a:r>
              <a:rPr lang="pl-PL" sz="2400" b="1" i="1" dirty="0" err="1"/>
              <a:t>completely</a:t>
            </a:r>
            <a:r>
              <a:rPr lang="pl-PL" sz="2400" b="1" i="1" dirty="0"/>
              <a:t> </a:t>
            </a:r>
            <a:r>
              <a:rPr lang="pl-PL" sz="2400" i="1" dirty="0"/>
              <a:t> </a:t>
            </a:r>
            <a:r>
              <a:rPr lang="pl-PL" sz="2400" dirty="0" err="1"/>
              <a:t>dead</a:t>
            </a:r>
            <a:r>
              <a:rPr lang="pl-PL" sz="2400" dirty="0"/>
              <a:t> </a:t>
            </a:r>
            <a:r>
              <a:rPr lang="pl-PL" sz="2400" dirty="0" err="1"/>
              <a:t>when</a:t>
            </a:r>
            <a:r>
              <a:rPr lang="pl-PL" sz="2400" dirty="0"/>
              <a:t> the vet </a:t>
            </a:r>
            <a:r>
              <a:rPr lang="pl-PL" sz="2400" dirty="0" err="1"/>
              <a:t>arrived</a:t>
            </a:r>
            <a:r>
              <a:rPr lang="pl-PL" sz="2400" dirty="0"/>
              <a:t>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400" dirty="0"/>
              <a:t>2. </a:t>
            </a:r>
            <a:r>
              <a:rPr lang="pl-PL" sz="2400" dirty="0" err="1"/>
              <a:t>Well</a:t>
            </a:r>
            <a:r>
              <a:rPr lang="pl-PL" sz="2400" dirty="0"/>
              <a:t> </a:t>
            </a:r>
            <a:r>
              <a:rPr lang="pl-PL" sz="2400" dirty="0" err="1"/>
              <a:t>done</a:t>
            </a:r>
            <a:r>
              <a:rPr lang="pl-PL" sz="2400" dirty="0"/>
              <a:t>! </a:t>
            </a:r>
            <a:r>
              <a:rPr lang="pl-PL" sz="2400" dirty="0" err="1"/>
              <a:t>Your</a:t>
            </a:r>
            <a:r>
              <a:rPr lang="pl-PL" sz="2400" dirty="0"/>
              <a:t> </a:t>
            </a:r>
            <a:r>
              <a:rPr lang="pl-PL" sz="2400" dirty="0" err="1"/>
              <a:t>homework</a:t>
            </a:r>
            <a:r>
              <a:rPr lang="pl-PL" sz="2400" dirty="0"/>
              <a:t> </a:t>
            </a:r>
            <a:r>
              <a:rPr lang="pl-PL" sz="2400" dirty="0" err="1"/>
              <a:t>is</a:t>
            </a:r>
            <a:r>
              <a:rPr lang="pl-PL" sz="2400" dirty="0"/>
              <a:t> </a:t>
            </a:r>
            <a:r>
              <a:rPr lang="pl-PL" sz="2400" b="1" i="1" dirty="0" err="1"/>
              <a:t>very</a:t>
            </a:r>
            <a:r>
              <a:rPr lang="pl-PL" sz="2400" b="1" i="1" dirty="0"/>
              <a:t> / </a:t>
            </a:r>
            <a:r>
              <a:rPr lang="pl-PL" sz="2400" b="1" i="1" dirty="0" err="1"/>
              <a:t>hugely</a:t>
            </a:r>
            <a:r>
              <a:rPr lang="pl-PL" sz="2400" b="1" i="1" dirty="0"/>
              <a:t> / </a:t>
            </a:r>
            <a:r>
              <a:rPr lang="pl-PL" sz="2400" b="1" i="1" dirty="0" err="1"/>
              <a:t>absolutely</a:t>
            </a:r>
            <a:r>
              <a:rPr lang="pl-PL" sz="2400" b="1" i="1" dirty="0"/>
              <a:t> </a:t>
            </a:r>
            <a:r>
              <a:rPr lang="pl-PL" sz="2400" dirty="0" err="1"/>
              <a:t>exellent</a:t>
            </a:r>
            <a:r>
              <a:rPr lang="pl-PL" sz="2400" dirty="0"/>
              <a:t>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3. </a:t>
            </a:r>
            <a:r>
              <a:rPr lang="pl-PL" sz="2400" dirty="0" err="1"/>
              <a:t>That</a:t>
            </a:r>
            <a:r>
              <a:rPr lang="pl-PL" sz="2400" dirty="0"/>
              <a:t> </a:t>
            </a:r>
            <a:r>
              <a:rPr lang="pl-PL" sz="2400" dirty="0" err="1"/>
              <a:t>website</a:t>
            </a:r>
            <a:r>
              <a:rPr lang="pl-PL" sz="2400" dirty="0"/>
              <a:t> </a:t>
            </a:r>
            <a:r>
              <a:rPr lang="pl-PL" sz="2400" dirty="0" err="1"/>
              <a:t>is</a:t>
            </a:r>
            <a:r>
              <a:rPr lang="pl-PL" sz="2400" dirty="0"/>
              <a:t> </a:t>
            </a:r>
            <a:r>
              <a:rPr lang="pl-PL" sz="2400" b="1" i="1" dirty="0" err="1"/>
              <a:t>resonably</a:t>
            </a:r>
            <a:r>
              <a:rPr lang="pl-PL" sz="2400" b="1" i="1" dirty="0"/>
              <a:t> / </a:t>
            </a:r>
            <a:r>
              <a:rPr lang="pl-PL" sz="2400" b="1" i="1" dirty="0" err="1"/>
              <a:t>totally</a:t>
            </a:r>
            <a:r>
              <a:rPr lang="pl-PL" sz="2400" b="1" i="1" dirty="0"/>
              <a:t> / </a:t>
            </a:r>
            <a:r>
              <a:rPr lang="pl-PL" sz="2400" b="1" i="1" dirty="0" err="1"/>
              <a:t>mainly</a:t>
            </a:r>
            <a:r>
              <a:rPr lang="pl-PL" sz="2400" b="1" i="1" dirty="0"/>
              <a:t> </a:t>
            </a:r>
            <a:r>
              <a:rPr lang="pl-PL" sz="2400" dirty="0"/>
              <a:t>popular.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4. </a:t>
            </a:r>
            <a:r>
              <a:rPr lang="pl-PL" sz="2400" dirty="0" err="1"/>
              <a:t>It’s</a:t>
            </a:r>
            <a:r>
              <a:rPr lang="pl-PL" sz="2400" dirty="0"/>
              <a:t> </a:t>
            </a:r>
            <a:r>
              <a:rPr lang="pl-PL" sz="2400" b="1" i="1" dirty="0" err="1"/>
              <a:t>quite</a:t>
            </a:r>
            <a:r>
              <a:rPr lang="pl-PL" sz="2400" b="1" i="1" dirty="0"/>
              <a:t> / </a:t>
            </a:r>
            <a:r>
              <a:rPr lang="pl-PL" sz="2400" b="1" i="1" dirty="0" err="1"/>
              <a:t>really</a:t>
            </a:r>
            <a:r>
              <a:rPr lang="pl-PL" sz="2400" b="1" i="1" dirty="0"/>
              <a:t> / </a:t>
            </a:r>
            <a:r>
              <a:rPr lang="pl-PL" sz="2400" b="1" i="1" dirty="0" err="1"/>
              <a:t>pretty</a:t>
            </a:r>
            <a:r>
              <a:rPr lang="pl-PL" sz="2400" b="1" i="1" dirty="0"/>
              <a:t> </a:t>
            </a:r>
            <a:r>
              <a:rPr lang="pl-PL" sz="2400" dirty="0" err="1"/>
              <a:t>cold</a:t>
            </a:r>
            <a:r>
              <a:rPr lang="pl-PL" sz="2400" dirty="0"/>
              <a:t> </a:t>
            </a:r>
            <a:r>
              <a:rPr lang="pl-PL" sz="2400" dirty="0" err="1"/>
              <a:t>outside</a:t>
            </a:r>
            <a:r>
              <a:rPr lang="pl-PL" sz="2400" dirty="0"/>
              <a:t>. In </a:t>
            </a:r>
            <a:r>
              <a:rPr lang="pl-PL" sz="2400" dirty="0" err="1"/>
              <a:t>fact</a:t>
            </a:r>
            <a:r>
              <a:rPr lang="pl-PL" sz="2400" dirty="0"/>
              <a:t>, </a:t>
            </a:r>
            <a:r>
              <a:rPr lang="pl-PL" sz="2400" dirty="0" err="1"/>
              <a:t>it’s</a:t>
            </a:r>
            <a:r>
              <a:rPr lang="pl-PL" sz="2400" dirty="0"/>
              <a:t> </a:t>
            </a:r>
            <a:r>
              <a:rPr lang="pl-PL" sz="2400" dirty="0" err="1"/>
              <a:t>nearly</a:t>
            </a:r>
            <a:r>
              <a:rPr lang="pl-PL" sz="2400" dirty="0"/>
              <a:t> </a:t>
            </a:r>
            <a:r>
              <a:rPr lang="pl-PL" sz="2400" dirty="0" err="1"/>
              <a:t>freezing</a:t>
            </a:r>
            <a:r>
              <a:rPr lang="pl-PL" sz="2400" dirty="0"/>
              <a:t>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5. The film we </a:t>
            </a:r>
            <a:r>
              <a:rPr lang="pl-PL" sz="2400" dirty="0" err="1"/>
              <a:t>saw</a:t>
            </a:r>
            <a:r>
              <a:rPr lang="pl-PL" sz="2400" dirty="0"/>
              <a:t> </a:t>
            </a:r>
            <a:r>
              <a:rPr lang="pl-PL" sz="2400" dirty="0" err="1"/>
              <a:t>last</a:t>
            </a:r>
            <a:r>
              <a:rPr lang="pl-PL" sz="2400" dirty="0"/>
              <a:t> </a:t>
            </a:r>
            <a:r>
              <a:rPr lang="pl-PL" sz="2400" dirty="0" err="1"/>
              <a:t>night</a:t>
            </a:r>
            <a:r>
              <a:rPr lang="pl-PL" sz="2400" dirty="0"/>
              <a:t> was </a:t>
            </a:r>
            <a:r>
              <a:rPr lang="pl-PL" sz="2400" b="1" i="1" dirty="0" err="1"/>
              <a:t>utterly</a:t>
            </a:r>
            <a:r>
              <a:rPr lang="pl-PL" sz="2400" b="1" i="1" dirty="0"/>
              <a:t> / </a:t>
            </a:r>
            <a:r>
              <a:rPr lang="pl-PL" sz="2400" b="1" i="1" dirty="0" err="1"/>
              <a:t>fairly</a:t>
            </a:r>
            <a:r>
              <a:rPr lang="pl-PL" sz="2400" b="1" i="1" dirty="0"/>
              <a:t> / </a:t>
            </a:r>
            <a:r>
              <a:rPr lang="pl-PL" sz="2400" b="1" i="1" dirty="0" err="1"/>
              <a:t>mainly</a:t>
            </a:r>
            <a:r>
              <a:rPr lang="pl-PL" sz="2400" b="1" i="1" dirty="0"/>
              <a:t> </a:t>
            </a:r>
            <a:r>
              <a:rPr lang="pl-PL" sz="2400" dirty="0" err="1"/>
              <a:t>funny</a:t>
            </a:r>
            <a:r>
              <a:rPr lang="pl-PL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2933622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451</Words>
  <Application>Microsoft Office PowerPoint</Application>
  <PresentationFormat>Pokaz na ekranie (4:3)</PresentationFormat>
  <Paragraphs>56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Arial</vt:lpstr>
      <vt:lpstr>Calibri</vt:lpstr>
      <vt:lpstr>Motyw pakietu Office</vt:lpstr>
      <vt:lpstr>Adjective Gradability</vt:lpstr>
      <vt:lpstr>Adjective Gradability</vt:lpstr>
      <vt:lpstr>Adjective Gradability</vt:lpstr>
      <vt:lpstr>Adjective Gradability</vt:lpstr>
      <vt:lpstr>GRADING ADVERBS</vt:lpstr>
      <vt:lpstr>Non-gradable Adjectives</vt:lpstr>
      <vt:lpstr>Adverbs with gradable and non-gradable adjectives.</vt:lpstr>
      <vt:lpstr>EXERCISES</vt:lpstr>
    </vt:vector>
  </TitlesOfParts>
  <Company>Rycho444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Adjective Gradability</dc:title>
  <dc:creator>Rycho Rych</dc:creator>
  <cp:lastModifiedBy>Barbara Ochab</cp:lastModifiedBy>
  <cp:revision>13</cp:revision>
  <dcterms:created xsi:type="dcterms:W3CDTF">2020-05-24T14:43:03Z</dcterms:created>
  <dcterms:modified xsi:type="dcterms:W3CDTF">2022-03-21T09:08:52Z</dcterms:modified>
</cp:coreProperties>
</file>