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05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12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1290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2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575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581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33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519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258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438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04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F1286-02D1-4DEF-A216-0F002FFC77F3}" type="datetimeFigureOut">
              <a:rPr lang="pl-PL" smtClean="0"/>
              <a:t>17.05.2020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3FF02-26DF-4783-9E24-F25C7AF26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1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COMPOUND ADJECTIVES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34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COMPOUND ADJECTIVES</a:t>
            </a:r>
            <a:br>
              <a:rPr lang="pl-PL" dirty="0" smtClean="0"/>
            </a:b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This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a </a:t>
            </a:r>
            <a:r>
              <a:rPr lang="pl-PL" dirty="0" err="1" smtClean="0"/>
              <a:t>man-eating</a:t>
            </a:r>
            <a:r>
              <a:rPr lang="pl-PL" dirty="0" smtClean="0"/>
              <a:t> </a:t>
            </a:r>
            <a:r>
              <a:rPr lang="pl-PL" dirty="0" err="1" smtClean="0"/>
              <a:t>alligator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err="1" smtClean="0"/>
              <a:t>This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a </a:t>
            </a:r>
            <a:r>
              <a:rPr lang="pl-PL" dirty="0" err="1" smtClean="0"/>
              <a:t>man</a:t>
            </a:r>
            <a:r>
              <a:rPr lang="pl-PL" dirty="0" smtClean="0"/>
              <a:t> </a:t>
            </a:r>
            <a:r>
              <a:rPr lang="pl-PL" dirty="0" err="1" smtClean="0"/>
              <a:t>eating</a:t>
            </a:r>
            <a:r>
              <a:rPr lang="pl-PL" dirty="0" smtClean="0"/>
              <a:t> </a:t>
            </a:r>
            <a:r>
              <a:rPr lang="pl-PL" dirty="0" err="1" smtClean="0"/>
              <a:t>alligator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76872"/>
            <a:ext cx="2904762" cy="3732095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65" y="2774328"/>
            <a:ext cx="3542857" cy="2752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Prostokąt 11"/>
          <p:cNvSpPr/>
          <p:nvPr/>
        </p:nvSpPr>
        <p:spPr>
          <a:xfrm>
            <a:off x="611560" y="6093296"/>
            <a:ext cx="720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The </a:t>
            </a:r>
            <a:r>
              <a:rPr lang="pl-PL" sz="3200" dirty="0" err="1" smtClean="0"/>
              <a:t>hyphen</a:t>
            </a:r>
            <a:r>
              <a:rPr lang="pl-PL" sz="3200" dirty="0" smtClean="0"/>
              <a:t> </a:t>
            </a:r>
            <a:r>
              <a:rPr lang="pl-PL" sz="3200" dirty="0" err="1" smtClean="0"/>
              <a:t>makes</a:t>
            </a:r>
            <a:r>
              <a:rPr lang="pl-PL" sz="3200" dirty="0" smtClean="0"/>
              <a:t> a BIG </a:t>
            </a:r>
            <a:r>
              <a:rPr lang="pl-PL" sz="3200" dirty="0" err="1" smtClean="0"/>
              <a:t>difference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91488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know when to put a hyphen?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30993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</a:t>
            </a:r>
            <a:r>
              <a:rPr lang="en-US" sz="2800" dirty="0" smtClean="0"/>
              <a:t>n general we put a hyphen between two or more words (</a:t>
            </a:r>
            <a:r>
              <a:rPr lang="en-US" sz="2800" u="sng" dirty="0" smtClean="0"/>
              <a:t>before a noun</a:t>
            </a:r>
            <a:r>
              <a:rPr lang="en-US" sz="2800" dirty="0" smtClean="0"/>
              <a:t>)</a:t>
            </a:r>
            <a:r>
              <a:rPr lang="pl-PL" sz="2800" dirty="0" smtClean="0"/>
              <a:t>.</a:t>
            </a:r>
          </a:p>
          <a:p>
            <a:pPr marL="0" indent="0" algn="ctr">
              <a:buNone/>
            </a:pPr>
            <a:endParaRPr lang="pl-PL" sz="2400" i="1" dirty="0" smtClean="0"/>
          </a:p>
          <a:p>
            <a:pPr marL="0" indent="0" algn="ctr">
              <a:buNone/>
            </a:pPr>
            <a:r>
              <a:rPr lang="pl-PL" sz="2400" i="1" dirty="0" smtClean="0"/>
              <a:t>The </a:t>
            </a:r>
            <a:r>
              <a:rPr lang="pl-PL" sz="2400" i="1" dirty="0" err="1" smtClean="0"/>
              <a:t>well-known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singer</a:t>
            </a:r>
            <a:r>
              <a:rPr lang="pl-PL" sz="2400" i="1" dirty="0" smtClean="0"/>
              <a:t> vs. The </a:t>
            </a:r>
            <a:r>
              <a:rPr lang="pl-PL" sz="2400" i="1" dirty="0" err="1" smtClean="0"/>
              <a:t>singer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well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known</a:t>
            </a:r>
            <a:r>
              <a:rPr lang="pl-PL" sz="2400" i="1" dirty="0" smtClean="0"/>
              <a:t>.</a:t>
            </a:r>
            <a:endParaRPr lang="pl-PL" sz="2400" dirty="0" smtClean="0"/>
          </a:p>
          <a:p>
            <a:pPr marL="0" indent="0" algn="ctr">
              <a:buNone/>
            </a:pPr>
            <a:r>
              <a:rPr lang="pl-PL" sz="2400" i="1" dirty="0" smtClean="0"/>
              <a:t/>
            </a:r>
            <a:br>
              <a:rPr lang="pl-PL" sz="2400" i="1" dirty="0" smtClean="0"/>
            </a:br>
            <a:r>
              <a:rPr lang="pl-PL" sz="2400" i="1" dirty="0" smtClean="0"/>
              <a:t>The fast-</a:t>
            </a:r>
            <a:r>
              <a:rPr lang="pl-PL" sz="2400" i="1" dirty="0" err="1" smtClean="0"/>
              <a:t>acting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medication</a:t>
            </a:r>
            <a:r>
              <a:rPr lang="pl-PL" sz="2400" i="1" dirty="0" smtClean="0"/>
              <a:t> vs. The </a:t>
            </a:r>
            <a:r>
              <a:rPr lang="pl-PL" sz="2400" i="1" dirty="0" err="1" smtClean="0"/>
              <a:t>medication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fast </a:t>
            </a:r>
            <a:r>
              <a:rPr lang="pl-PL" sz="2400" i="1" dirty="0" err="1" smtClean="0"/>
              <a:t>acting</a:t>
            </a:r>
            <a:r>
              <a:rPr lang="pl-PL" sz="2400" i="1" dirty="0" smtClean="0"/>
              <a:t>.</a:t>
            </a:r>
            <a:br>
              <a:rPr lang="pl-PL" sz="2400" i="1" dirty="0" smtClean="0"/>
            </a:br>
            <a:r>
              <a:rPr lang="pl-PL" sz="2400" i="1" dirty="0" smtClean="0"/>
              <a:t/>
            </a:r>
            <a:br>
              <a:rPr lang="pl-PL" sz="2400" i="1" dirty="0" smtClean="0"/>
            </a:br>
            <a:r>
              <a:rPr lang="pl-PL" sz="2400" i="1" dirty="0" smtClean="0"/>
              <a:t>A dog-</a:t>
            </a:r>
            <a:r>
              <a:rPr lang="pl-PL" sz="2400" i="1" dirty="0" err="1" smtClean="0"/>
              <a:t>friendly</a:t>
            </a:r>
            <a:r>
              <a:rPr lang="pl-PL" sz="2400" i="1" dirty="0" smtClean="0"/>
              <a:t> hotel vs.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this</a:t>
            </a:r>
            <a:r>
              <a:rPr lang="pl-PL" sz="2400" i="1" dirty="0" smtClean="0"/>
              <a:t> a hotel dog </a:t>
            </a:r>
            <a:r>
              <a:rPr lang="pl-PL" sz="2400" i="1" dirty="0" err="1" smtClean="0"/>
              <a:t>friendly</a:t>
            </a:r>
            <a:r>
              <a:rPr lang="pl-PL" sz="2400" i="1" dirty="0" smtClean="0"/>
              <a:t>?</a:t>
            </a:r>
          </a:p>
          <a:p>
            <a:pPr marL="0" indent="0" algn="ctr">
              <a:buNone/>
            </a:pPr>
            <a:endParaRPr lang="pl-PL" sz="2400" i="1" dirty="0"/>
          </a:p>
          <a:p>
            <a:endParaRPr lang="pl-PL" sz="2800" i="1" dirty="0" smtClean="0"/>
          </a:p>
          <a:p>
            <a:pPr marL="0" indent="0" algn="ctr">
              <a:buNone/>
            </a:pPr>
            <a:endParaRPr lang="pl-PL" sz="1000" i="1" dirty="0"/>
          </a:p>
        </p:txBody>
      </p:sp>
    </p:spTree>
    <p:extLst>
      <p:ext uri="{BB962C8B-B14F-4D97-AF65-F5344CB8AC3E}">
        <p14:creationId xmlns:p14="http://schemas.microsoft.com/office/powerpoint/2010/main" val="114357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do we know when to put a hyphen?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1659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 smtClean="0"/>
              <a:t>	</a:t>
            </a:r>
            <a:br>
              <a:rPr lang="pl-PL" sz="2800" dirty="0" smtClean="0"/>
            </a:br>
            <a:r>
              <a:rPr lang="en-US" sz="2800" dirty="0" smtClean="0"/>
              <a:t>If you can use the word “and” between the two adjectives or words, then a hyphen isn't necessary.</a:t>
            </a:r>
            <a:br>
              <a:rPr lang="en-US" sz="2800" dirty="0" smtClean="0"/>
            </a:br>
            <a:r>
              <a:rPr lang="pl-PL" sz="1100" dirty="0" smtClean="0"/>
              <a:t> </a:t>
            </a:r>
          </a:p>
          <a:p>
            <a:pPr marL="0" indent="0" algn="ctr">
              <a:buNone/>
            </a:pPr>
            <a:r>
              <a:rPr lang="en-US" sz="2400" i="1" dirty="0" smtClean="0"/>
              <a:t>She has a big blue book</a:t>
            </a:r>
            <a:r>
              <a:rPr lang="pl-PL" sz="2400" i="1" dirty="0" smtClean="0"/>
              <a:t> – </a:t>
            </a:r>
            <a:r>
              <a:rPr lang="pl-PL" sz="2400" i="1" dirty="0" err="1" smtClean="0"/>
              <a:t>She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has</a:t>
            </a:r>
            <a:r>
              <a:rPr lang="pl-PL" sz="2400" i="1" dirty="0" smtClean="0"/>
              <a:t> a big (AND) </a:t>
            </a:r>
            <a:r>
              <a:rPr lang="pl-PL" sz="2400" i="1" dirty="0" err="1" smtClean="0"/>
              <a:t>blue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book</a:t>
            </a:r>
            <a:r>
              <a:rPr lang="pl-PL" sz="2400" i="1" dirty="0" smtClean="0"/>
              <a:t/>
            </a:r>
            <a:br>
              <a:rPr lang="pl-PL" sz="2400" i="1" dirty="0" smtClean="0"/>
            </a:br>
            <a:endParaRPr lang="pl-PL" sz="2400" i="1" dirty="0" smtClean="0"/>
          </a:p>
          <a:p>
            <a:pPr marL="0" indent="0" algn="ctr">
              <a:buNone/>
            </a:pPr>
            <a:r>
              <a:rPr lang="pl-PL" sz="2400" i="1" dirty="0" smtClean="0"/>
              <a:t>He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a </a:t>
            </a:r>
            <a:r>
              <a:rPr lang="pl-PL" sz="2400" i="1" dirty="0" err="1" smtClean="0"/>
              <a:t>world</a:t>
            </a:r>
            <a:r>
              <a:rPr lang="pl-PL" sz="2400" i="1" dirty="0" smtClean="0"/>
              <a:t>  </a:t>
            </a:r>
            <a:r>
              <a:rPr lang="pl-PL" sz="2400" i="1" dirty="0" err="1" smtClean="0"/>
              <a:t>famous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singer</a:t>
            </a:r>
            <a:r>
              <a:rPr lang="pl-PL" sz="2400" i="1" dirty="0" smtClean="0"/>
              <a:t> – He </a:t>
            </a:r>
            <a:r>
              <a:rPr lang="pl-PL" sz="2400" i="1" dirty="0" err="1" smtClean="0"/>
              <a:t>is</a:t>
            </a:r>
            <a:r>
              <a:rPr lang="pl-PL" sz="2400" i="1" dirty="0" smtClean="0"/>
              <a:t> a </a:t>
            </a:r>
            <a:r>
              <a:rPr lang="pl-PL" sz="2400" i="1" dirty="0" err="1" smtClean="0"/>
              <a:t>world</a:t>
            </a:r>
            <a:r>
              <a:rPr lang="pl-PL" sz="2400" i="1" dirty="0" smtClean="0"/>
              <a:t> (AND) </a:t>
            </a:r>
            <a:r>
              <a:rPr lang="pl-PL" sz="2400" i="1" dirty="0" err="1" smtClean="0"/>
              <a:t>famous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singer</a:t>
            </a:r>
            <a:endParaRPr lang="pl-PL" sz="2400" i="1" dirty="0" smtClean="0"/>
          </a:p>
          <a:p>
            <a:pPr marL="0" indent="0" algn="ctr">
              <a:buNone/>
            </a:pPr>
            <a:endParaRPr lang="pl-PL" sz="1100" i="1" dirty="0" smtClean="0"/>
          </a:p>
          <a:p>
            <a:pPr marL="0" indent="0" algn="ctr">
              <a:buNone/>
            </a:pPr>
            <a:r>
              <a:rPr lang="pl-PL" sz="2800" b="1" dirty="0" err="1" smtClean="0"/>
              <a:t>Hyphen</a:t>
            </a:r>
            <a:r>
              <a:rPr lang="pl-PL" sz="2800" b="1" dirty="0" smtClean="0"/>
              <a:t> – </a:t>
            </a:r>
            <a:r>
              <a:rPr lang="pl-PL" sz="2800" b="1" dirty="0" err="1" smtClean="0"/>
              <a:t>words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work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together</a:t>
            </a:r>
            <a:r>
              <a:rPr lang="pl-PL" sz="2800" b="1" dirty="0" smtClean="0"/>
              <a:t> as a unit of </a:t>
            </a:r>
            <a:r>
              <a:rPr lang="pl-PL" sz="2800" b="1" dirty="0" err="1" smtClean="0"/>
              <a:t>meaning</a:t>
            </a:r>
            <a:endParaRPr lang="pl-PL" sz="2800" b="1" dirty="0"/>
          </a:p>
        </p:txBody>
      </p:sp>
      <p:cxnSp>
        <p:nvCxnSpPr>
          <p:cNvPr id="10" name="Łącznik prostoliniowy 9"/>
          <p:cNvCxnSpPr/>
          <p:nvPr/>
        </p:nvCxnSpPr>
        <p:spPr>
          <a:xfrm>
            <a:off x="6158020" y="4509120"/>
            <a:ext cx="57606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oliniowy 13"/>
          <p:cNvCxnSpPr/>
          <p:nvPr/>
        </p:nvCxnSpPr>
        <p:spPr>
          <a:xfrm>
            <a:off x="2195736" y="4509120"/>
            <a:ext cx="144016" cy="0"/>
          </a:xfrm>
          <a:prstGeom prst="line">
            <a:avLst/>
          </a:prstGeom>
          <a:ln w="19050" cmpd="sng">
            <a:solidFill>
              <a:schemeClr val="tx1">
                <a:alpha val="7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53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TYPES OF COMPUND ADJECTIVES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With </a:t>
            </a:r>
            <a:r>
              <a:rPr lang="en-US" sz="2400" b="1" dirty="0"/>
              <a:t>a </a:t>
            </a:r>
            <a:r>
              <a:rPr lang="en-US" sz="2400" b="1" dirty="0" smtClean="0"/>
              <a:t>Noun</a:t>
            </a:r>
            <a:r>
              <a:rPr lang="pl-PL" sz="2400" b="1" dirty="0" smtClean="0"/>
              <a:t> and </a:t>
            </a:r>
            <a:r>
              <a:rPr lang="en-US" sz="2400" b="1" dirty="0" smtClean="0"/>
              <a:t>Adjective</a:t>
            </a:r>
            <a:endParaRPr lang="pl-PL" sz="2400" b="1" dirty="0"/>
          </a:p>
          <a:p>
            <a:pPr marL="0" indent="0" algn="ctr">
              <a:buNone/>
            </a:pPr>
            <a:r>
              <a:rPr lang="pl-PL" sz="2400" i="1" dirty="0" err="1" smtClean="0"/>
              <a:t>last-minute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short</a:t>
            </a:r>
            <a:r>
              <a:rPr lang="pl-PL" sz="2400" i="1" dirty="0"/>
              <a:t>-</a:t>
            </a:r>
            <a:r>
              <a:rPr lang="pl-PL" sz="2400" i="1" dirty="0" smtClean="0"/>
              <a:t>term, high-</a:t>
            </a:r>
            <a:r>
              <a:rPr lang="pl-PL" sz="2400" i="1" dirty="0" err="1" smtClean="0"/>
              <a:t>quality</a:t>
            </a:r>
            <a:r>
              <a:rPr lang="pl-PL" sz="2400" i="1" dirty="0" smtClean="0"/>
              <a:t/>
            </a:r>
            <a:br>
              <a:rPr lang="pl-PL" sz="2400" i="1" dirty="0" smtClean="0"/>
            </a:br>
            <a:r>
              <a:rPr lang="pl-PL" sz="2400" i="1" dirty="0" smtClean="0"/>
              <a:t>family-</a:t>
            </a:r>
            <a:r>
              <a:rPr lang="pl-PL" sz="2400" i="1" dirty="0" err="1" smtClean="0"/>
              <a:t>friendly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ice-cold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world-famous</a:t>
            </a:r>
            <a:endParaRPr lang="pl-PL" sz="2400" i="1" dirty="0" smtClean="0"/>
          </a:p>
          <a:p>
            <a:pPr marL="0" indent="0" algn="ctr">
              <a:buNone/>
            </a:pPr>
            <a:endParaRPr lang="pl-PL" sz="2400" i="1" dirty="0" smtClean="0"/>
          </a:p>
          <a:p>
            <a:r>
              <a:rPr lang="pl-PL" sz="2400" b="1" dirty="0" smtClean="0"/>
              <a:t>With a </a:t>
            </a:r>
            <a:r>
              <a:rPr lang="pl-PL" sz="2400" b="1" dirty="0" err="1" smtClean="0"/>
              <a:t>Noun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Adjective</a:t>
            </a:r>
            <a:r>
              <a:rPr lang="pl-PL" sz="2400" b="1" dirty="0" smtClean="0"/>
              <a:t> and </a:t>
            </a:r>
            <a:r>
              <a:rPr lang="pl-PL" sz="2400" b="1" dirty="0" err="1" smtClean="0"/>
              <a:t>Present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Participle</a:t>
            </a:r>
            <a:endParaRPr lang="pl-PL" sz="2400" b="1" dirty="0" smtClean="0"/>
          </a:p>
          <a:p>
            <a:pPr marL="0" indent="0" algn="ctr">
              <a:buNone/>
            </a:pPr>
            <a:r>
              <a:rPr lang="pl-PL" sz="2400" b="1" i="1" dirty="0" smtClean="0"/>
              <a:t> </a:t>
            </a:r>
            <a:r>
              <a:rPr lang="pl-PL" sz="2400" i="1" dirty="0" err="1" smtClean="0"/>
              <a:t>time-saving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beautiful-looking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long-lasting</a:t>
            </a:r>
            <a:endParaRPr lang="pl-PL" sz="2400" i="1" dirty="0" smtClean="0"/>
          </a:p>
          <a:p>
            <a:pPr marL="0" indent="0" algn="ctr">
              <a:buNone/>
            </a:pPr>
            <a:endParaRPr lang="pl-PL" sz="2400" i="1" dirty="0" smtClean="0"/>
          </a:p>
          <a:p>
            <a:r>
              <a:rPr lang="pl-PL" sz="2400" b="1" dirty="0" smtClean="0"/>
              <a:t>With a </a:t>
            </a:r>
            <a:r>
              <a:rPr lang="pl-PL" sz="2400" b="1" dirty="0" err="1" smtClean="0"/>
              <a:t>Noun</a:t>
            </a:r>
            <a:r>
              <a:rPr lang="pl-PL" sz="2400" b="1" dirty="0" smtClean="0"/>
              <a:t>, </a:t>
            </a:r>
            <a:r>
              <a:rPr lang="pl-PL" sz="2400" b="1" dirty="0" err="1" smtClean="0"/>
              <a:t>Adjective</a:t>
            </a:r>
            <a:r>
              <a:rPr lang="pl-PL" sz="2400" b="1" dirty="0" smtClean="0"/>
              <a:t> and Past </a:t>
            </a:r>
            <a:r>
              <a:rPr lang="pl-PL" sz="2400" b="1" dirty="0" err="1" smtClean="0"/>
              <a:t>Participle</a:t>
            </a:r>
            <a:r>
              <a:rPr lang="pl-PL" sz="2400" b="1" dirty="0" smtClean="0"/>
              <a:t> </a:t>
            </a:r>
          </a:p>
          <a:p>
            <a:pPr marL="0" indent="0" algn="ctr">
              <a:buNone/>
            </a:pPr>
            <a:r>
              <a:rPr lang="pl-PL" sz="2400" i="1" dirty="0"/>
              <a:t>w</a:t>
            </a:r>
            <a:r>
              <a:rPr lang="pl-PL" sz="2400" i="1" dirty="0" smtClean="0"/>
              <a:t>ind-</a:t>
            </a:r>
            <a:r>
              <a:rPr lang="pl-PL" sz="2400" i="1" dirty="0" err="1" smtClean="0"/>
              <a:t>powered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water-cooled</a:t>
            </a:r>
            <a:r>
              <a:rPr lang="pl-PL" sz="2400" i="1" dirty="0" smtClean="0"/>
              <a:t>, </a:t>
            </a:r>
            <a:r>
              <a:rPr lang="pl-PL" sz="2400" i="1" dirty="0" err="1" smtClean="0"/>
              <a:t>old-fashined</a:t>
            </a:r>
            <a:endParaRPr lang="pl-PL" sz="2400" i="1" dirty="0" smtClean="0"/>
          </a:p>
          <a:p>
            <a:pPr marL="0" indent="0" algn="ctr">
              <a:buNone/>
            </a:pPr>
            <a:endParaRPr lang="pl-PL" sz="2400" i="1" dirty="0" smtClean="0"/>
          </a:p>
          <a:p>
            <a:r>
              <a:rPr lang="pl-PL" sz="2400" b="1" dirty="0" smtClean="0"/>
              <a:t>With </a:t>
            </a:r>
            <a:r>
              <a:rPr lang="pl-PL" sz="2400" b="1" dirty="0" err="1"/>
              <a:t>P</a:t>
            </a:r>
            <a:r>
              <a:rPr lang="pl-PL" sz="2400" b="1" dirty="0" err="1" smtClean="0"/>
              <a:t>repositions</a:t>
            </a:r>
            <a:endParaRPr lang="pl-PL" sz="2400" b="1" i="1" dirty="0" smtClean="0"/>
          </a:p>
          <a:p>
            <a:pPr marL="0" indent="0" algn="ctr">
              <a:buNone/>
            </a:pPr>
            <a:r>
              <a:rPr lang="pl-PL" sz="2400" i="1" dirty="0" err="1"/>
              <a:t>d</a:t>
            </a:r>
            <a:r>
              <a:rPr lang="pl-PL" sz="2400" i="1" dirty="0" err="1" smtClean="0"/>
              <a:t>rive</a:t>
            </a:r>
            <a:r>
              <a:rPr lang="pl-PL" sz="2400" i="1" dirty="0" smtClean="0"/>
              <a:t>-in, </a:t>
            </a:r>
            <a:r>
              <a:rPr lang="pl-PL" sz="2400" i="1" dirty="0" err="1" smtClean="0"/>
              <a:t>worn</a:t>
            </a:r>
            <a:r>
              <a:rPr lang="pl-PL" sz="2400" i="1" dirty="0" smtClean="0"/>
              <a:t>-out, </a:t>
            </a:r>
            <a:r>
              <a:rPr lang="pl-PL" sz="2400" i="1" dirty="0" err="1" smtClean="0"/>
              <a:t>broken</a:t>
            </a:r>
            <a:r>
              <a:rPr lang="pl-PL" sz="2400" i="1" dirty="0" smtClean="0"/>
              <a:t>-down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322612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Adverbs</a:t>
            </a:r>
            <a:r>
              <a:rPr lang="pl-PL" dirty="0" smtClean="0"/>
              <a:t> </a:t>
            </a:r>
            <a:r>
              <a:rPr lang="pl-PL" dirty="0" err="1" smtClean="0"/>
              <a:t>before</a:t>
            </a:r>
            <a:r>
              <a:rPr lang="pl-PL" dirty="0" smtClean="0"/>
              <a:t> </a:t>
            </a:r>
            <a:r>
              <a:rPr lang="pl-PL" dirty="0" err="1" smtClean="0"/>
              <a:t>adjectives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Adverbs are often used in conjunction with </a:t>
            </a:r>
            <a:r>
              <a:rPr lang="en-US" sz="2800" dirty="0" smtClean="0"/>
              <a:t>adjectives, </a:t>
            </a:r>
            <a:r>
              <a:rPr lang="en-US" sz="2800" dirty="0"/>
              <a:t>but they are not really considered to be compound </a:t>
            </a:r>
            <a:r>
              <a:rPr lang="en-US" sz="2800" dirty="0" smtClean="0"/>
              <a:t>adjectives</a:t>
            </a:r>
            <a:r>
              <a:rPr lang="pl-PL" sz="2800" dirty="0" smtClean="0"/>
              <a:t>.</a:t>
            </a:r>
          </a:p>
          <a:p>
            <a:r>
              <a:rPr lang="en-US" sz="2800" dirty="0" smtClean="0"/>
              <a:t> </a:t>
            </a:r>
            <a:r>
              <a:rPr lang="pl-PL" sz="2800" dirty="0" smtClean="0"/>
              <a:t>T</a:t>
            </a:r>
            <a:r>
              <a:rPr lang="en-US" sz="2800" dirty="0" smtClean="0"/>
              <a:t>hey </a:t>
            </a:r>
            <a:r>
              <a:rPr lang="en-US" sz="2800" dirty="0"/>
              <a:t>usually </a:t>
            </a:r>
            <a:r>
              <a:rPr lang="en-US" sz="2800" b="1" u="sng" dirty="0"/>
              <a:t>do not require a hyphen</a:t>
            </a:r>
            <a:r>
              <a:rPr lang="en-US" sz="2800" dirty="0"/>
              <a:t>—the fact that they work together with the adjective is </a:t>
            </a:r>
            <a:r>
              <a:rPr lang="en-US" sz="2800" dirty="0" smtClean="0"/>
              <a:t>implied</a:t>
            </a:r>
            <a:r>
              <a:rPr lang="en-US" dirty="0" smtClean="0"/>
              <a:t>.</a:t>
            </a: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  <a:p>
            <a:pPr marL="0" indent="0" algn="ctr">
              <a:buNone/>
            </a:pPr>
            <a:r>
              <a:rPr lang="en-US" sz="2800" i="1" dirty="0" smtClean="0"/>
              <a:t>It </a:t>
            </a:r>
            <a:r>
              <a:rPr lang="en-US" sz="2800" i="1" dirty="0"/>
              <a:t>was a </a:t>
            </a:r>
            <a:r>
              <a:rPr lang="en-US" sz="2800" b="1" i="1" dirty="0"/>
              <a:t>very brave</a:t>
            </a:r>
            <a:r>
              <a:rPr lang="en-US" sz="2800" i="1" dirty="0"/>
              <a:t> thing to do</a:t>
            </a:r>
            <a:r>
              <a:rPr lang="en-US" sz="2800" i="1" dirty="0" smtClean="0"/>
              <a:t>.</a:t>
            </a:r>
            <a:endParaRPr lang="en-US" sz="2800" i="1" dirty="0"/>
          </a:p>
          <a:p>
            <a:pPr marL="0" indent="0" algn="ctr">
              <a:buNone/>
            </a:pPr>
            <a:r>
              <a:rPr lang="en-US" sz="2800" i="1" dirty="0" smtClean="0"/>
              <a:t>She </a:t>
            </a:r>
            <a:r>
              <a:rPr lang="en-US" sz="2800" i="1" dirty="0"/>
              <a:t>is an </a:t>
            </a:r>
            <a:r>
              <a:rPr lang="en-US" sz="2800" b="1" i="1" dirty="0"/>
              <a:t>exceptionally talented</a:t>
            </a:r>
            <a:r>
              <a:rPr lang="en-US" sz="2800" i="1" dirty="0"/>
              <a:t> girl</a:t>
            </a:r>
            <a:r>
              <a:rPr lang="en-US" sz="2800" i="1" dirty="0" smtClean="0"/>
              <a:t>.</a:t>
            </a:r>
            <a:endParaRPr lang="en-US" sz="2800" i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89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Compound Adjectives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en-US" b="1" dirty="0" smtClean="0"/>
              <a:t>with </a:t>
            </a:r>
            <a:r>
              <a:rPr lang="en-US" b="1" dirty="0"/>
              <a:t>Proper Nouns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proper noun is the name of something or someone (e.g. </a:t>
            </a:r>
            <a:r>
              <a:rPr lang="en-US" dirty="0" smtClean="0"/>
              <a:t>Susan </a:t>
            </a:r>
            <a:r>
              <a:rPr lang="en-US" dirty="0"/>
              <a:t>Sanders</a:t>
            </a:r>
            <a:r>
              <a:rPr lang="en-US" dirty="0" smtClean="0"/>
              <a:t>).</a:t>
            </a:r>
            <a:endParaRPr lang="pl-PL" dirty="0" smtClean="0"/>
          </a:p>
          <a:p>
            <a:endParaRPr lang="en-US" sz="1100" dirty="0"/>
          </a:p>
          <a:p>
            <a:r>
              <a:rPr lang="en-US" dirty="0"/>
              <a:t>Compound Adjectives made from Proper nouns </a:t>
            </a:r>
            <a:r>
              <a:rPr lang="en-US" b="1" u="sng" dirty="0"/>
              <a:t>don't need a hyphen </a:t>
            </a:r>
            <a:r>
              <a:rPr lang="en-US" dirty="0"/>
              <a:t>though must have capital letters.</a:t>
            </a:r>
          </a:p>
          <a:p>
            <a:pPr marL="0" indent="0" algn="ctr">
              <a:buNone/>
            </a:pPr>
            <a:r>
              <a:rPr lang="en-US" sz="2800" i="1" dirty="0" smtClean="0"/>
              <a:t>I </a:t>
            </a:r>
            <a:r>
              <a:rPr lang="en-US" sz="2800" i="1" dirty="0"/>
              <a:t>bought the </a:t>
            </a:r>
            <a:r>
              <a:rPr lang="en-US" sz="2800" b="1" i="1" dirty="0"/>
              <a:t>James Jackson </a:t>
            </a:r>
            <a:r>
              <a:rPr lang="en-US" sz="2800" i="1" dirty="0"/>
              <a:t>tickets for us</a:t>
            </a:r>
            <a:r>
              <a:rPr lang="en-US" sz="2800" dirty="0" smtClean="0"/>
              <a:t>.</a:t>
            </a:r>
            <a:endParaRPr lang="pl-PL" sz="2800" dirty="0" smtClean="0"/>
          </a:p>
          <a:p>
            <a:pPr marL="0" indent="0" algn="ctr">
              <a:buNone/>
            </a:pPr>
            <a:r>
              <a:rPr lang="en-US" sz="2800" i="1" dirty="0" smtClean="0"/>
              <a:t>Can </a:t>
            </a:r>
            <a:r>
              <a:rPr lang="en-US" sz="2800" i="1" dirty="0"/>
              <a:t>you play any </a:t>
            </a:r>
            <a:r>
              <a:rPr lang="en-US" sz="2800" b="1" i="1" dirty="0"/>
              <a:t>Elton John</a:t>
            </a:r>
            <a:r>
              <a:rPr lang="en-US" sz="2800" i="1" dirty="0"/>
              <a:t> songs</a:t>
            </a:r>
            <a:r>
              <a:rPr lang="en-US" sz="2800" i="1" dirty="0" smtClean="0"/>
              <a:t>?</a:t>
            </a:r>
            <a:endParaRPr lang="pl-PL" sz="2800" i="1" dirty="0" smtClean="0"/>
          </a:p>
          <a:p>
            <a:pPr marL="0" indent="0" algn="ctr">
              <a:buNone/>
            </a:pPr>
            <a:r>
              <a:rPr lang="en-US" sz="2800" i="1" dirty="0"/>
              <a:t>Did you see the </a:t>
            </a:r>
            <a:r>
              <a:rPr lang="en-US" sz="2800" b="1" i="1" dirty="0"/>
              <a:t>Arthur Miller</a:t>
            </a:r>
            <a:r>
              <a:rPr lang="en-US" sz="2800" i="1" dirty="0"/>
              <a:t> play on Broadway?</a:t>
            </a:r>
            <a:endParaRPr lang="pl-PL" sz="2800" i="1" dirty="0"/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20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err="1" smtClean="0"/>
              <a:t>Compound</a:t>
            </a:r>
            <a:r>
              <a:rPr lang="pl-PL" b="1" dirty="0" smtClean="0"/>
              <a:t> </a:t>
            </a:r>
            <a:r>
              <a:rPr lang="pl-PL" b="1" dirty="0" err="1" smtClean="0"/>
              <a:t>Adjectives</a:t>
            </a:r>
            <a:r>
              <a:rPr lang="pl-PL" b="1" dirty="0" smtClean="0"/>
              <a:t> with </a:t>
            </a:r>
            <a:r>
              <a:rPr lang="pl-PL" b="1" dirty="0" err="1" smtClean="0"/>
              <a:t>Numbers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12777"/>
            <a:ext cx="8229600" cy="3672408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pl-PL" b="1" cap="all" dirty="0" smtClean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cap="all" dirty="0" smtClean="0">
                <a:solidFill>
                  <a:srgbClr val="FF0000"/>
                </a:solidFill>
              </a:rPr>
              <a:t>Common </a:t>
            </a:r>
            <a:r>
              <a:rPr lang="en-US" b="1" cap="all" dirty="0">
                <a:solidFill>
                  <a:srgbClr val="FF0000"/>
                </a:solidFill>
              </a:rPr>
              <a:t>Error: adding </a:t>
            </a:r>
            <a:r>
              <a:rPr lang="en-US" b="1" cap="all" dirty="0" smtClean="0">
                <a:solidFill>
                  <a:srgbClr val="FF0000"/>
                </a:solidFill>
              </a:rPr>
              <a:t>–S</a:t>
            </a:r>
            <a:endParaRPr lang="pl-PL" b="1" cap="all" dirty="0" smtClean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endParaRPr lang="en-US" sz="2400" u="sng" cap="all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/>
              <a:t>Don’t use -s at the end of compound adjectives with numbers</a:t>
            </a:r>
            <a:r>
              <a:rPr lang="en-US" b="1" dirty="0" smtClean="0"/>
              <a:t>:</a:t>
            </a:r>
            <a:endParaRPr lang="pl-PL" b="1" dirty="0" smtClean="0"/>
          </a:p>
          <a:p>
            <a:pPr algn="ctr" fontAlgn="base"/>
            <a:r>
              <a:rPr lang="en-US" i="1" strike="sngStrike" dirty="0"/>
              <a:t>Let’s take a </a:t>
            </a:r>
            <a:r>
              <a:rPr lang="en-US" b="1" i="1" strike="sngStrike" dirty="0"/>
              <a:t>ten-minutes</a:t>
            </a:r>
            <a:r>
              <a:rPr lang="en-US" i="1" strike="sngStrike" dirty="0"/>
              <a:t> break.</a:t>
            </a:r>
            <a:endParaRPr lang="en-US" i="1" dirty="0"/>
          </a:p>
          <a:p>
            <a:pPr algn="ctr" fontAlgn="base"/>
            <a:r>
              <a:rPr lang="en-US" i="1" dirty="0"/>
              <a:t>Let’s take a </a:t>
            </a:r>
            <a:r>
              <a:rPr lang="en-US" b="1" i="1" dirty="0"/>
              <a:t>ten-minute</a:t>
            </a:r>
            <a:r>
              <a:rPr lang="en-US" i="1" dirty="0"/>
              <a:t> break.</a:t>
            </a:r>
          </a:p>
          <a:p>
            <a:pPr marL="0" indent="0" fontAlgn="base">
              <a:buNone/>
            </a:pP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737395" y="5321834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car with four wheels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3238708" y="5311102"/>
            <a:ext cx="1778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/>
              <a:t>a</a:t>
            </a:r>
            <a:r>
              <a:rPr lang="pl-PL" b="1" i="1" dirty="0" smtClean="0"/>
              <a:t> </a:t>
            </a:r>
            <a:r>
              <a:rPr lang="pl-PL" b="1" i="1" dirty="0" err="1" smtClean="0"/>
              <a:t>four-wheel</a:t>
            </a:r>
            <a:r>
              <a:rPr lang="pl-PL" dirty="0" smtClean="0"/>
              <a:t> </a:t>
            </a:r>
            <a:r>
              <a:rPr lang="pl-PL" dirty="0"/>
              <a:t>car.</a:t>
            </a:r>
          </a:p>
        </p:txBody>
      </p:sp>
      <p:sp>
        <p:nvSpPr>
          <p:cNvPr id="6" name="Prostokąt 5"/>
          <p:cNvSpPr/>
          <p:nvPr/>
        </p:nvSpPr>
        <p:spPr>
          <a:xfrm>
            <a:off x="755576" y="5822069"/>
            <a:ext cx="2653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 animal with four legs is</a:t>
            </a: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3354479" y="5822069"/>
            <a:ext cx="2209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a </a:t>
            </a:r>
            <a:r>
              <a:rPr lang="pl-PL" b="1" i="1" dirty="0" err="1"/>
              <a:t>four-legged</a:t>
            </a:r>
            <a:r>
              <a:rPr lang="pl-PL" dirty="0"/>
              <a:t> </a:t>
            </a:r>
            <a:r>
              <a:rPr lang="pl-PL" dirty="0" err="1"/>
              <a:t>animal</a:t>
            </a:r>
            <a:r>
              <a:rPr lang="pl-PL" dirty="0"/>
              <a:t>.</a:t>
            </a:r>
          </a:p>
        </p:txBody>
      </p:sp>
      <p:sp>
        <p:nvSpPr>
          <p:cNvPr id="8" name="Prostokąt 7"/>
          <p:cNvSpPr/>
          <p:nvPr/>
        </p:nvSpPr>
        <p:spPr>
          <a:xfrm>
            <a:off x="600033" y="637913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red-haired, blue-eyed, thin-lipped, left-handed, broad-shouldered, rosy-cheeked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9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Exercises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 smtClean="0"/>
              <a:t>1. I </a:t>
            </a:r>
            <a:r>
              <a:rPr lang="pl-PL" dirty="0" err="1" smtClean="0"/>
              <a:t>have</a:t>
            </a:r>
            <a:r>
              <a:rPr lang="pl-PL" dirty="0" smtClean="0"/>
              <a:t> a plant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eats</a:t>
            </a:r>
            <a:r>
              <a:rPr lang="pl-PL" dirty="0" smtClean="0"/>
              <a:t> </a:t>
            </a:r>
            <a:r>
              <a:rPr lang="pl-PL" dirty="0" err="1" smtClean="0"/>
              <a:t>meat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2. </a:t>
            </a:r>
            <a:r>
              <a:rPr lang="pl-PL" dirty="0" err="1" smtClean="0"/>
              <a:t>This</a:t>
            </a:r>
            <a:r>
              <a:rPr lang="pl-PL" dirty="0" smtClean="0"/>
              <a:t> </a:t>
            </a:r>
            <a:r>
              <a:rPr lang="pl-PL" dirty="0" err="1" smtClean="0"/>
              <a:t>glue</a:t>
            </a:r>
            <a:r>
              <a:rPr lang="pl-PL" dirty="0" smtClean="0"/>
              <a:t> </a:t>
            </a:r>
            <a:r>
              <a:rPr lang="pl-PL" dirty="0" err="1" smtClean="0"/>
              <a:t>dries</a:t>
            </a:r>
            <a:r>
              <a:rPr lang="pl-PL" dirty="0" smtClean="0"/>
              <a:t> </a:t>
            </a:r>
            <a:r>
              <a:rPr lang="pl-PL" dirty="0" err="1" smtClean="0"/>
              <a:t>quickly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3. The </a:t>
            </a:r>
            <a:r>
              <a:rPr lang="pl-PL" dirty="0" err="1" smtClean="0"/>
              <a:t>price</a:t>
            </a:r>
            <a:r>
              <a:rPr lang="pl-PL" dirty="0" smtClean="0"/>
              <a:t> of the car was high.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4. Her </a:t>
            </a:r>
            <a:r>
              <a:rPr lang="pl-PL" dirty="0" err="1" smtClean="0"/>
              <a:t>daughter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twenty</a:t>
            </a:r>
            <a:r>
              <a:rPr lang="pl-PL" dirty="0"/>
              <a:t>-</a:t>
            </a:r>
            <a:r>
              <a:rPr lang="pl-PL" dirty="0" smtClean="0"/>
              <a:t>five </a:t>
            </a:r>
            <a:r>
              <a:rPr lang="pl-PL" dirty="0" err="1" smtClean="0"/>
              <a:t>years</a:t>
            </a:r>
            <a:r>
              <a:rPr lang="pl-PL" dirty="0" smtClean="0"/>
              <a:t> </a:t>
            </a:r>
            <a:r>
              <a:rPr lang="pl-PL" dirty="0" err="1" smtClean="0"/>
              <a:t>old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115616" y="2060848"/>
            <a:ext cx="3497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/>
              <a:t>I </a:t>
            </a:r>
            <a:r>
              <a:rPr lang="pl-PL" sz="2400" dirty="0" err="1" smtClean="0"/>
              <a:t>have</a:t>
            </a:r>
            <a:r>
              <a:rPr lang="pl-PL" sz="2400" dirty="0" smtClean="0"/>
              <a:t> a </a:t>
            </a:r>
            <a:r>
              <a:rPr lang="pl-PL" sz="2400" dirty="0" err="1" smtClean="0"/>
              <a:t>meat-eating</a:t>
            </a:r>
            <a:r>
              <a:rPr lang="pl-PL" sz="2400" dirty="0" smtClean="0"/>
              <a:t> plant</a:t>
            </a:r>
            <a:r>
              <a:rPr lang="pl-PL" dirty="0" smtClean="0"/>
              <a:t>.</a:t>
            </a:r>
            <a:endParaRPr lang="pl-PL" dirty="0" smtClean="0"/>
          </a:p>
        </p:txBody>
      </p:sp>
      <p:sp>
        <p:nvSpPr>
          <p:cNvPr id="5" name="Prostokąt 4"/>
          <p:cNvSpPr/>
          <p:nvPr/>
        </p:nvSpPr>
        <p:spPr>
          <a:xfrm>
            <a:off x="1122156" y="2877372"/>
            <a:ext cx="3291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 </a:t>
            </a:r>
            <a:r>
              <a:rPr lang="pl-PL" sz="2400" dirty="0" err="1" smtClean="0"/>
              <a:t>This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quick-drying</a:t>
            </a:r>
            <a:r>
              <a:rPr lang="pl-PL" sz="2400" dirty="0" smtClean="0"/>
              <a:t> </a:t>
            </a:r>
            <a:r>
              <a:rPr lang="pl-PL" sz="2400" dirty="0" err="1" smtClean="0"/>
              <a:t>glue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1035901" y="3768080"/>
            <a:ext cx="2954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 </a:t>
            </a:r>
            <a:r>
              <a:rPr lang="pl-PL" sz="2400" dirty="0" smtClean="0"/>
              <a:t>It was high-</a:t>
            </a:r>
            <a:r>
              <a:rPr lang="pl-PL" sz="2400" dirty="0" err="1" smtClean="0"/>
              <a:t>priced</a:t>
            </a:r>
            <a:r>
              <a:rPr lang="pl-PL" sz="2400" dirty="0" smtClean="0"/>
              <a:t> car.</a:t>
            </a:r>
            <a:endParaRPr lang="pl-PL" sz="2400" dirty="0"/>
          </a:p>
        </p:txBody>
      </p:sp>
      <p:sp>
        <p:nvSpPr>
          <p:cNvPr id="7" name="Prostokąt 6"/>
          <p:cNvSpPr/>
          <p:nvPr/>
        </p:nvSpPr>
        <p:spPr>
          <a:xfrm>
            <a:off x="1054977" y="4772922"/>
            <a:ext cx="5011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err="1" smtClean="0"/>
              <a:t>She</a:t>
            </a:r>
            <a:r>
              <a:rPr lang="pl-PL" sz="2400" dirty="0" smtClean="0"/>
              <a:t> </a:t>
            </a:r>
            <a:r>
              <a:rPr lang="pl-PL" sz="2400" dirty="0" err="1" smtClean="0"/>
              <a:t>has</a:t>
            </a:r>
            <a:r>
              <a:rPr lang="pl-PL" sz="2400" dirty="0" smtClean="0"/>
              <a:t> </a:t>
            </a:r>
            <a:r>
              <a:rPr lang="pl-PL" sz="2400" dirty="0" err="1" smtClean="0"/>
              <a:t>twenty</a:t>
            </a:r>
            <a:r>
              <a:rPr lang="pl-PL" sz="2400" dirty="0" smtClean="0"/>
              <a:t>-five-</a:t>
            </a:r>
            <a:r>
              <a:rPr lang="pl-PL" sz="2400" dirty="0" err="1" smtClean="0"/>
              <a:t>year</a:t>
            </a:r>
            <a:r>
              <a:rPr lang="pl-PL" sz="2400" dirty="0" smtClean="0"/>
              <a:t>-</a:t>
            </a:r>
            <a:r>
              <a:rPr lang="pl-PL" sz="2400" dirty="0" err="1" smtClean="0"/>
              <a:t>old</a:t>
            </a:r>
            <a:r>
              <a:rPr lang="pl-PL" sz="2400" dirty="0" smtClean="0"/>
              <a:t> </a:t>
            </a:r>
            <a:r>
              <a:rPr lang="pl-PL" sz="2400" dirty="0" err="1" smtClean="0"/>
              <a:t>daughter</a:t>
            </a:r>
            <a:r>
              <a:rPr lang="pl-PL" sz="2400" dirty="0" smtClean="0"/>
              <a:t>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3351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Compound</a:t>
            </a:r>
            <a:r>
              <a:rPr lang="pl-PL" dirty="0" smtClean="0"/>
              <a:t> </a:t>
            </a:r>
            <a:r>
              <a:rPr lang="pl-PL" dirty="0" err="1" smtClean="0"/>
              <a:t>adjectives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2800" dirty="0" smtClean="0"/>
              <a:t>A walk </a:t>
            </a:r>
            <a:r>
              <a:rPr lang="pl-PL" sz="2800" dirty="0" err="1" smtClean="0"/>
              <a:t>that</a:t>
            </a:r>
            <a:r>
              <a:rPr lang="pl-PL" sz="2800" dirty="0" smtClean="0"/>
              <a:t> </a:t>
            </a:r>
            <a:r>
              <a:rPr lang="pl-PL" sz="2800" dirty="0" err="1" smtClean="0"/>
              <a:t>takes</a:t>
            </a:r>
            <a:r>
              <a:rPr lang="pl-PL" sz="2800" dirty="0" smtClean="0"/>
              <a:t> ten </a:t>
            </a:r>
            <a:r>
              <a:rPr lang="pl-PL" sz="2800" dirty="0" err="1" smtClean="0"/>
              <a:t>minutes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smtClean="0"/>
              <a:t>A report </a:t>
            </a:r>
            <a:r>
              <a:rPr lang="pl-PL" sz="2800" dirty="0" err="1" smtClean="0"/>
              <a:t>that</a:t>
            </a:r>
            <a:r>
              <a:rPr lang="pl-PL" sz="2800" dirty="0" smtClean="0"/>
              <a:t>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dirty="0" err="1" smtClean="0"/>
              <a:t>thirty</a:t>
            </a:r>
            <a:r>
              <a:rPr lang="pl-PL" sz="2800" dirty="0" smtClean="0"/>
              <a:t> </a:t>
            </a:r>
            <a:r>
              <a:rPr lang="pl-PL" sz="2800" dirty="0" err="1" smtClean="0"/>
              <a:t>pages</a:t>
            </a:r>
            <a:r>
              <a:rPr lang="pl-PL" sz="2800" dirty="0" smtClean="0"/>
              <a:t> </a:t>
            </a:r>
            <a:r>
              <a:rPr lang="pl-PL" sz="2800" dirty="0" err="1" smtClean="0"/>
              <a:t>long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smtClean="0"/>
              <a:t>A monster with </a:t>
            </a:r>
            <a:r>
              <a:rPr lang="pl-PL" sz="2800" dirty="0" err="1" smtClean="0"/>
              <a:t>green</a:t>
            </a:r>
            <a:r>
              <a:rPr lang="pl-PL" sz="2800" dirty="0" smtClean="0"/>
              <a:t> </a:t>
            </a:r>
            <a:r>
              <a:rPr lang="pl-PL" sz="2800" dirty="0" err="1" smtClean="0"/>
              <a:t>eyes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err="1" smtClean="0"/>
              <a:t>An</a:t>
            </a:r>
            <a:r>
              <a:rPr lang="pl-PL" sz="2800" dirty="0" smtClean="0"/>
              <a:t> </a:t>
            </a:r>
            <a:r>
              <a:rPr lang="pl-PL" sz="2800" dirty="0" err="1" smtClean="0"/>
              <a:t>app</a:t>
            </a:r>
            <a:r>
              <a:rPr lang="pl-PL" sz="2800" dirty="0" smtClean="0"/>
              <a:t> </a:t>
            </a:r>
            <a:r>
              <a:rPr lang="pl-PL" sz="2800" dirty="0" err="1" smtClean="0"/>
              <a:t>that</a:t>
            </a:r>
            <a:r>
              <a:rPr lang="pl-PL" sz="2800" dirty="0" smtClean="0"/>
              <a:t> </a:t>
            </a:r>
            <a:r>
              <a:rPr lang="pl-PL" sz="2800" dirty="0" err="1" smtClean="0"/>
              <a:t>saves</a:t>
            </a:r>
            <a:r>
              <a:rPr lang="pl-PL" sz="2800" dirty="0" smtClean="0"/>
              <a:t> </a:t>
            </a:r>
            <a:r>
              <a:rPr lang="pl-PL" sz="2800" dirty="0" err="1" smtClean="0"/>
              <a:t>time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smtClean="0"/>
              <a:t>A </a:t>
            </a:r>
            <a:r>
              <a:rPr lang="pl-PL" sz="2800" dirty="0" err="1" smtClean="0"/>
              <a:t>woman</a:t>
            </a:r>
            <a:r>
              <a:rPr lang="pl-PL" sz="2800" dirty="0" smtClean="0"/>
              <a:t> </a:t>
            </a:r>
            <a:r>
              <a:rPr lang="pl-PL" sz="2800" dirty="0" err="1" smtClean="0"/>
              <a:t>who</a:t>
            </a:r>
            <a:r>
              <a:rPr lang="pl-PL" sz="2800" dirty="0" smtClean="0"/>
              <a:t> </a:t>
            </a:r>
            <a:r>
              <a:rPr lang="pl-PL" sz="2800" dirty="0" err="1" smtClean="0"/>
              <a:t>has</a:t>
            </a:r>
            <a:r>
              <a:rPr lang="pl-PL" sz="2800" dirty="0" smtClean="0"/>
              <a:t> </a:t>
            </a:r>
            <a:r>
              <a:rPr lang="pl-PL" sz="2800" dirty="0" err="1" smtClean="0"/>
              <a:t>strong</a:t>
            </a:r>
            <a:r>
              <a:rPr lang="pl-PL" sz="2800" dirty="0" smtClean="0"/>
              <a:t> </a:t>
            </a:r>
            <a:r>
              <a:rPr lang="pl-PL" sz="2800" dirty="0" err="1" smtClean="0"/>
              <a:t>will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smtClean="0"/>
              <a:t>A lady with a </a:t>
            </a:r>
            <a:r>
              <a:rPr lang="pl-PL" sz="2800" dirty="0" err="1" smtClean="0"/>
              <a:t>kind</a:t>
            </a:r>
            <a:r>
              <a:rPr lang="pl-PL" sz="2800" dirty="0" smtClean="0"/>
              <a:t> </a:t>
            </a:r>
            <a:r>
              <a:rPr lang="pl-PL" sz="2800" dirty="0" err="1" smtClean="0"/>
              <a:t>heart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err="1" smtClean="0"/>
              <a:t>Cookies</a:t>
            </a:r>
            <a:r>
              <a:rPr lang="pl-PL" sz="2800" dirty="0" smtClean="0"/>
              <a:t> </a:t>
            </a:r>
            <a:r>
              <a:rPr lang="pl-PL" sz="2800" dirty="0" err="1" smtClean="0"/>
              <a:t>that</a:t>
            </a:r>
            <a:r>
              <a:rPr lang="pl-PL" sz="2800" dirty="0" smtClean="0"/>
              <a:t> </a:t>
            </a:r>
            <a:r>
              <a:rPr lang="pl-PL" sz="2800" dirty="0" err="1" smtClean="0"/>
              <a:t>are</a:t>
            </a:r>
            <a:r>
              <a:rPr lang="pl-PL" sz="2800" dirty="0" smtClean="0"/>
              <a:t> </a:t>
            </a:r>
            <a:r>
              <a:rPr lang="pl-PL" sz="2800" dirty="0" err="1" smtClean="0"/>
              <a:t>free</a:t>
            </a:r>
            <a:r>
              <a:rPr lang="pl-PL" sz="2800" dirty="0" smtClean="0"/>
              <a:t> from </a:t>
            </a:r>
            <a:r>
              <a:rPr lang="pl-PL" sz="2800" dirty="0" err="1" smtClean="0"/>
              <a:t>fat</a:t>
            </a:r>
            <a:endParaRPr lang="pl-PL" sz="2800" dirty="0"/>
          </a:p>
          <a:p>
            <a:pPr marL="514350" indent="-514350">
              <a:buAutoNum type="arabicPeriod"/>
            </a:pPr>
            <a:r>
              <a:rPr lang="pl-PL" sz="2800" dirty="0" smtClean="0"/>
              <a:t>A </a:t>
            </a:r>
            <a:r>
              <a:rPr lang="pl-PL" sz="2800" dirty="0" err="1" smtClean="0"/>
              <a:t>documentary</a:t>
            </a:r>
            <a:r>
              <a:rPr lang="pl-PL" sz="2800" dirty="0" smtClean="0"/>
              <a:t> </a:t>
            </a:r>
            <a:r>
              <a:rPr lang="pl-PL" sz="2800" dirty="0" err="1" smtClean="0"/>
              <a:t>that</a:t>
            </a:r>
            <a:r>
              <a:rPr lang="pl-PL" sz="2800" dirty="0" smtClean="0"/>
              <a:t> </a:t>
            </a:r>
            <a:r>
              <a:rPr lang="pl-PL" sz="2800" dirty="0" err="1" smtClean="0"/>
              <a:t>provokes</a:t>
            </a:r>
            <a:r>
              <a:rPr lang="pl-PL" sz="2800" dirty="0" smtClean="0"/>
              <a:t> </a:t>
            </a:r>
            <a:r>
              <a:rPr lang="pl-PL" sz="2800" dirty="0" err="1" smtClean="0"/>
              <a:t>thinking</a:t>
            </a:r>
            <a:endParaRPr lang="pl-PL" sz="2800" dirty="0"/>
          </a:p>
        </p:txBody>
      </p:sp>
      <p:sp>
        <p:nvSpPr>
          <p:cNvPr id="4" name="Prostokąt 3"/>
          <p:cNvSpPr/>
          <p:nvPr/>
        </p:nvSpPr>
        <p:spPr>
          <a:xfrm>
            <a:off x="6201351" y="1628799"/>
            <a:ext cx="2476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A ten-</a:t>
            </a:r>
            <a:r>
              <a:rPr lang="pl-PL" sz="2400" dirty="0" err="1"/>
              <a:t>minute</a:t>
            </a:r>
            <a:r>
              <a:rPr lang="pl-PL" sz="2400" dirty="0"/>
              <a:t> walk</a:t>
            </a:r>
          </a:p>
        </p:txBody>
      </p:sp>
      <p:sp>
        <p:nvSpPr>
          <p:cNvPr id="5" name="Prostokąt 4"/>
          <p:cNvSpPr/>
          <p:nvPr/>
        </p:nvSpPr>
        <p:spPr>
          <a:xfrm>
            <a:off x="6201351" y="2102515"/>
            <a:ext cx="2675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thirty-page report</a:t>
            </a:r>
            <a:endParaRPr lang="pl-PL" sz="2400" dirty="0"/>
          </a:p>
        </p:txBody>
      </p:sp>
      <p:sp>
        <p:nvSpPr>
          <p:cNvPr id="6" name="Prostokąt 5"/>
          <p:cNvSpPr/>
          <p:nvPr/>
        </p:nvSpPr>
        <p:spPr>
          <a:xfrm>
            <a:off x="6201351" y="2576437"/>
            <a:ext cx="2962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green-eyed monster</a:t>
            </a:r>
            <a:endParaRPr lang="pl-PL" sz="2400" dirty="0"/>
          </a:p>
        </p:txBody>
      </p:sp>
      <p:sp>
        <p:nvSpPr>
          <p:cNvPr id="7" name="Prostokąt 6"/>
          <p:cNvSpPr/>
          <p:nvPr/>
        </p:nvSpPr>
        <p:spPr>
          <a:xfrm>
            <a:off x="6201351" y="3059668"/>
            <a:ext cx="2417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time-saving app</a:t>
            </a:r>
            <a:endParaRPr lang="pl-PL" sz="2400" dirty="0"/>
          </a:p>
        </p:txBody>
      </p:sp>
      <p:sp>
        <p:nvSpPr>
          <p:cNvPr id="8" name="Prostokąt 7"/>
          <p:cNvSpPr/>
          <p:nvPr/>
        </p:nvSpPr>
        <p:spPr>
          <a:xfrm>
            <a:off x="6067196" y="3616036"/>
            <a:ext cx="30651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strong-willed woman</a:t>
            </a:r>
            <a:endParaRPr lang="pl-PL" sz="2400" dirty="0"/>
          </a:p>
        </p:txBody>
      </p:sp>
      <p:sp>
        <p:nvSpPr>
          <p:cNvPr id="9" name="Prostokąt 8"/>
          <p:cNvSpPr/>
          <p:nvPr/>
        </p:nvSpPr>
        <p:spPr>
          <a:xfrm>
            <a:off x="6271807" y="4077701"/>
            <a:ext cx="2633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kind-hearted lady</a:t>
            </a:r>
            <a:endParaRPr lang="pl-PL" sz="2400" dirty="0"/>
          </a:p>
        </p:txBody>
      </p:sp>
      <p:sp>
        <p:nvSpPr>
          <p:cNvPr id="10" name="Prostokąt 9"/>
          <p:cNvSpPr/>
          <p:nvPr/>
        </p:nvSpPr>
        <p:spPr>
          <a:xfrm>
            <a:off x="6597902" y="4540110"/>
            <a:ext cx="2169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Fat-free cookies</a:t>
            </a:r>
            <a:endParaRPr lang="pl-PL" sz="2400" dirty="0"/>
          </a:p>
        </p:txBody>
      </p:sp>
      <p:sp>
        <p:nvSpPr>
          <p:cNvPr id="11" name="Prostokąt 10"/>
          <p:cNvSpPr/>
          <p:nvPr/>
        </p:nvSpPr>
        <p:spPr>
          <a:xfrm>
            <a:off x="4289793" y="5852508"/>
            <a:ext cx="4497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 thought-provoking documentary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84571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386</Words>
  <Application>Microsoft Office PowerPoint</Application>
  <PresentationFormat>Pokaz na ekranie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COMPOUND ADJECTIVES</vt:lpstr>
      <vt:lpstr> COMPOUND ADJECTIVES </vt:lpstr>
      <vt:lpstr>How do we know when to put a hyphen?</vt:lpstr>
      <vt:lpstr>How do we know when to put a hyphen?</vt:lpstr>
      <vt:lpstr>TYPES OF COMPUND ADJECTIVES</vt:lpstr>
      <vt:lpstr>Adverbs before adjectives</vt:lpstr>
      <vt:lpstr>Compound Adjectives  with Proper Nouns</vt:lpstr>
      <vt:lpstr>Compound Adjectives with Numbers</vt:lpstr>
      <vt:lpstr>Exercises</vt:lpstr>
      <vt:lpstr>Compound adjectives</vt:lpstr>
    </vt:vector>
  </TitlesOfParts>
  <Company>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COMPOUND ADJECTIVES</dc:title>
  <dc:creator>Rycho Rych</dc:creator>
  <cp:lastModifiedBy>Rycho Rych</cp:lastModifiedBy>
  <cp:revision>21</cp:revision>
  <dcterms:created xsi:type="dcterms:W3CDTF">2020-05-17T10:45:01Z</dcterms:created>
  <dcterms:modified xsi:type="dcterms:W3CDTF">2020-05-18T09:15:46Z</dcterms:modified>
</cp:coreProperties>
</file>